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giới thiệu" id="{9DAB83ED-CEB5-4223-AECF-D551A4046575}">
          <p14:sldIdLst>
            <p14:sldId id="256"/>
            <p14:sldId id="257"/>
          </p14:sldIdLst>
        </p14:section>
        <p14:section name="Phần 1" id="{8EFA4636-8031-4D6A-81E0-9FAF6707E48B}">
          <p14:sldIdLst>
            <p14:sldId id="258"/>
          </p14:sldIdLst>
        </p14:section>
        <p14:section name="Phần 2" id="{5BEAF4B9-3CEB-423D-BFE4-C8B128E41C78}">
          <p14:sldIdLst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Phần 3" id="{3B19397D-EE91-46B6-96C7-7F7CD08DA75F}">
          <p14:sldIdLst>
            <p14:sldId id="270"/>
            <p14:sldId id="271"/>
            <p14:sldId id="272"/>
          </p14:sldIdLst>
        </p14:section>
        <p14:section name="Phần 4" id="{A954092F-3727-4CAA-BACD-2695CDC3B325}">
          <p14:sldIdLst>
            <p14:sldId id="273"/>
            <p14:sldId id="274"/>
          </p14:sldIdLst>
        </p14:section>
        <p14:section name="Phần 5" id="{6C0C341B-55C4-4AFD-A897-AA85686CF281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D4066-D83B-4539-95B9-7E50BD4F6A5F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F9D63-7CF3-4F77-929D-3CFDD93F0D4D}" type="parTrans" cxnId="{447032F6-82DE-48F6-83A6-CDCE57CBB967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0D104-AC91-4D55-AF90-E4D938083213}" type="sibTrans" cxnId="{447032F6-82DE-48F6-83A6-CDCE57CBB967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diện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Microsoft Word 2013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(Text)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A7829C7C-2681-4E58-A622-F2734270DCFC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(Documents)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96B39-5672-4CB0-B948-4AB374DC79A7}" type="parTrans" cxnId="{0017BEA2-4C59-4FB3-A117-79D2D7FF2757}">
      <dgm:prSet/>
      <dgm:spPr/>
      <dgm:t>
        <a:bodyPr/>
        <a:lstStyle/>
        <a:p>
          <a:endParaRPr lang="en-US" sz="2600"/>
        </a:p>
      </dgm:t>
    </dgm:pt>
    <dgm:pt modelId="{89AD17B2-BD15-461A-B183-48AB31A403D9}" type="sibTrans" cxnId="{0017BEA2-4C59-4FB3-A117-79D2D7FF2757}">
      <dgm:prSet/>
      <dgm:spPr/>
      <dgm:t>
        <a:bodyPr/>
        <a:lstStyle/>
        <a:p>
          <a:endParaRPr lang="en-US" sz="2600"/>
        </a:p>
      </dgm:t>
    </dgm:pt>
    <dgm:pt modelId="{0CB7C2A0-2EB0-4DE2-BA98-93553915F045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5970F-591D-4EEA-9C4A-818B3B4CB7C4}" type="parTrans" cxnId="{816E80EF-5D2A-4FEA-A7EB-5BE0F13876E1}">
      <dgm:prSet/>
      <dgm:spPr/>
      <dgm:t>
        <a:bodyPr/>
        <a:lstStyle/>
        <a:p>
          <a:endParaRPr lang="en-US" sz="2600"/>
        </a:p>
      </dgm:t>
    </dgm:pt>
    <dgm:pt modelId="{A833C87B-D0D9-4111-AD62-C2CC2DCF556F}" type="sibTrans" cxnId="{816E80EF-5D2A-4FEA-A7EB-5BE0F13876E1}">
      <dgm:prSet/>
      <dgm:spPr/>
      <dgm:t>
        <a:bodyPr/>
        <a:lstStyle/>
        <a:p>
          <a:endParaRPr lang="en-US" sz="2600"/>
        </a:p>
      </dgm:t>
    </dgm:pt>
    <dgm:pt modelId="{ABD44260-069F-4E25-97B0-0C532F997C38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thi MOS 2013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1D145F-4C16-489D-9727-298F20AB8D9E}" type="parTrans" cxnId="{226305B6-9861-4C4E-A4F0-26E59C1A23B3}">
      <dgm:prSet/>
      <dgm:spPr/>
      <dgm:t>
        <a:bodyPr/>
        <a:lstStyle/>
        <a:p>
          <a:endParaRPr lang="en-US" sz="2600"/>
        </a:p>
      </dgm:t>
    </dgm:pt>
    <dgm:pt modelId="{644BCFA9-1C64-43F1-8E90-F09DC2240B36}" type="sibTrans" cxnId="{226305B6-9861-4C4E-A4F0-26E59C1A23B3}">
      <dgm:prSet/>
      <dgm:spPr/>
      <dgm:t>
        <a:bodyPr/>
        <a:lstStyle/>
        <a:p>
          <a:endParaRPr lang="en-US" sz="2600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5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5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5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5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5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5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EB1C5-3182-406C-ABDB-80715D6E9C5C}" type="pres">
      <dgm:prSet presAssocID="{46AC571A-D3EC-42D9-800D-A95FC2BAFFDC}" presName="spacing" presStyleCnt="0"/>
      <dgm:spPr/>
    </dgm:pt>
    <dgm:pt modelId="{623227EE-3D3B-499B-AB84-F37C6432D2BB}" type="pres">
      <dgm:prSet presAssocID="{347D4066-D83B-4539-95B9-7E50BD4F6A5F}" presName="linNode" presStyleCnt="0"/>
      <dgm:spPr/>
    </dgm:pt>
    <dgm:pt modelId="{B4F9914A-D54A-42AB-920D-076CA96B9965}" type="pres">
      <dgm:prSet presAssocID="{347D4066-D83B-4539-95B9-7E50BD4F6A5F}" presName="parentShp" presStyleLbl="node1" presStyleIdx="3" presStyleCnt="5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0D693-2AC6-41C4-BF55-FA3D11FD3307}" type="pres">
      <dgm:prSet presAssocID="{347D4066-D83B-4539-95B9-7E50BD4F6A5F}" presName="childShp" presStyleLbl="bgAccFollowNode1" presStyleIdx="3" presStyleCnt="5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2ED68-FA55-4229-90B0-C1DA121A8AE6}" type="pres">
      <dgm:prSet presAssocID="{20A0D104-AC91-4D55-AF90-E4D938083213}" presName="spacing" presStyleCnt="0"/>
      <dgm:spPr/>
    </dgm:pt>
    <dgm:pt modelId="{FE598342-2488-4960-BB39-1BF0CBCD4FCC}" type="pres">
      <dgm:prSet presAssocID="{0CB7C2A0-2EB0-4DE2-BA98-93553915F045}" presName="linNode" presStyleCnt="0"/>
      <dgm:spPr/>
    </dgm:pt>
    <dgm:pt modelId="{D7CBE5F7-652E-433F-93AE-E88E4B3E30C9}" type="pres">
      <dgm:prSet presAssocID="{0CB7C2A0-2EB0-4DE2-BA98-93553915F045}" presName="parentShp" presStyleLbl="node1" presStyleIdx="4" presStyleCnt="5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1BD7D-BAAF-4337-9798-406CD9B897F3}" type="pres">
      <dgm:prSet presAssocID="{0CB7C2A0-2EB0-4DE2-BA98-93553915F045}" presName="childShp" presStyleLbl="bgAccFollowNode1" presStyleIdx="4" presStyleCnt="5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388CB-1386-433F-9ACF-DBAA20F540C8}" type="presOf" srcId="{0CB7C2A0-2EB0-4DE2-BA98-93553915F045}" destId="{D7CBE5F7-652E-433F-93AE-E88E4B3E30C9}" srcOrd="0" destOrd="0" presId="urn:microsoft.com/office/officeart/2005/8/layout/vList6"/>
    <dgm:cxn modelId="{447032F6-82DE-48F6-83A6-CDCE57CBB967}" srcId="{EA30E311-3EC5-4EA4-9119-630F7F098399}" destId="{347D4066-D83B-4539-95B9-7E50BD4F6A5F}" srcOrd="3" destOrd="0" parTransId="{788F9D63-7CF3-4F77-929D-3CFDD93F0D4D}" sibTransId="{20A0D104-AC91-4D55-AF90-E4D938083213}"/>
    <dgm:cxn modelId="{A58CE83A-D487-453A-A8EA-CAD99651F31A}" type="presOf" srcId="{ABD44260-069F-4E25-97B0-0C532F997C38}" destId="{44C1BD7D-BAAF-4337-9798-406CD9B897F3}" srcOrd="0" destOrd="0" presId="urn:microsoft.com/office/officeart/2005/8/layout/vList6"/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B87DFF11-91FA-4D36-99FB-3C009B2307D5}" type="presOf" srcId="{347D4066-D83B-4539-95B9-7E50BD4F6A5F}" destId="{B4F9914A-D54A-42AB-920D-076CA96B9965}" srcOrd="0" destOrd="0" presId="urn:microsoft.com/office/officeart/2005/8/layout/vList6"/>
    <dgm:cxn modelId="{0017BEA2-4C59-4FB3-A117-79D2D7FF2757}" srcId="{347D4066-D83B-4539-95B9-7E50BD4F6A5F}" destId="{A7829C7C-2681-4E58-A622-F2734270DCFC}" srcOrd="0" destOrd="0" parTransId="{6CA96B39-5672-4CB0-B948-4AB374DC79A7}" sibTransId="{89AD17B2-BD15-461A-B183-48AB31A403D9}"/>
    <dgm:cxn modelId="{07911B51-B976-459B-9577-EF8905420572}" type="presOf" srcId="{A7829C7C-2681-4E58-A622-F2734270DCFC}" destId="{88F0D693-2AC6-41C4-BF55-FA3D11FD3307}" srcOrd="0" destOrd="0" presId="urn:microsoft.com/office/officeart/2005/8/layout/vList6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226305B6-9861-4C4E-A4F0-26E59C1A23B3}" srcId="{0CB7C2A0-2EB0-4DE2-BA98-93553915F045}" destId="{ABD44260-069F-4E25-97B0-0C532F997C38}" srcOrd="0" destOrd="0" parTransId="{B11D145F-4C16-489D-9727-298F20AB8D9E}" sibTransId="{644BCFA9-1C64-43F1-8E90-F09DC2240B36}"/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816E80EF-5D2A-4FEA-A7EB-5BE0F13876E1}" srcId="{EA30E311-3EC5-4EA4-9119-630F7F098399}" destId="{0CB7C2A0-2EB0-4DE2-BA98-93553915F045}" srcOrd="4" destOrd="0" parTransId="{37A5970F-591D-4EEA-9C4A-818B3B4CB7C4}" sibTransId="{A833C87B-D0D9-4111-AD62-C2CC2DCF556F}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  <dgm:cxn modelId="{E56E75CA-C6F9-4B19-8CE2-5561E79A1096}" type="presParOf" srcId="{C7FCA99D-86B9-4352-9213-2FB0ECF0628B}" destId="{1A8EB1C5-3182-406C-ABDB-80715D6E9C5C}" srcOrd="5" destOrd="0" presId="urn:microsoft.com/office/officeart/2005/8/layout/vList6"/>
    <dgm:cxn modelId="{16AA25E4-247F-43FF-BF08-6823D1536AB1}" type="presParOf" srcId="{C7FCA99D-86B9-4352-9213-2FB0ECF0628B}" destId="{623227EE-3D3B-499B-AB84-F37C6432D2BB}" srcOrd="6" destOrd="0" presId="urn:microsoft.com/office/officeart/2005/8/layout/vList6"/>
    <dgm:cxn modelId="{F7CCB903-0B18-4438-A5C4-40148C939BCE}" type="presParOf" srcId="{623227EE-3D3B-499B-AB84-F37C6432D2BB}" destId="{B4F9914A-D54A-42AB-920D-076CA96B9965}" srcOrd="0" destOrd="0" presId="urn:microsoft.com/office/officeart/2005/8/layout/vList6"/>
    <dgm:cxn modelId="{117DE95A-286B-44D9-93B0-3DFF9C7BA888}" type="presParOf" srcId="{623227EE-3D3B-499B-AB84-F37C6432D2BB}" destId="{88F0D693-2AC6-41C4-BF55-FA3D11FD3307}" srcOrd="1" destOrd="0" presId="urn:microsoft.com/office/officeart/2005/8/layout/vList6"/>
    <dgm:cxn modelId="{9EB75D45-3D4C-4BC9-B646-C7D335004F07}" type="presParOf" srcId="{C7FCA99D-86B9-4352-9213-2FB0ECF0628B}" destId="{B2E2ED68-FA55-4229-90B0-C1DA121A8AE6}" srcOrd="7" destOrd="0" presId="urn:microsoft.com/office/officeart/2005/8/layout/vList6"/>
    <dgm:cxn modelId="{FD1D2EF8-594F-452F-9FC5-11E335B68E35}" type="presParOf" srcId="{C7FCA99D-86B9-4352-9213-2FB0ECF0628B}" destId="{FE598342-2488-4960-BB39-1BF0CBCD4FCC}" srcOrd="8" destOrd="0" presId="urn:microsoft.com/office/officeart/2005/8/layout/vList6"/>
    <dgm:cxn modelId="{C453B7F7-BA76-442B-AB60-67F9285F9499}" type="presParOf" srcId="{FE598342-2488-4960-BB39-1BF0CBCD4FCC}" destId="{D7CBE5F7-652E-433F-93AE-E88E4B3E30C9}" srcOrd="0" destOrd="0" presId="urn:microsoft.com/office/officeart/2005/8/layout/vList6"/>
    <dgm:cxn modelId="{8DCFC799-F24E-4535-805E-52DDF3D8762D}" type="presParOf" srcId="{FE598342-2488-4960-BB39-1BF0CBCD4FCC}" destId="{44C1BD7D-BAAF-4337-9798-406CD9B897F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1680201" y="1539"/>
          <a:ext cx="6583680" cy="833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105758"/>
        <a:ext cx="6271024" cy="625311"/>
      </dsp:txXfrm>
    </dsp:sp>
    <dsp:sp modelId="{20E09EA1-CDA3-40EE-BCA8-B0E5DC34AC9C}">
      <dsp:nvSpPr>
        <dsp:cNvPr id="0" name=""/>
        <dsp:cNvSpPr/>
      </dsp:nvSpPr>
      <dsp:spPr>
        <a:xfrm>
          <a:off x="765817" y="1539"/>
          <a:ext cx="914383" cy="83374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517" y="42239"/>
        <a:ext cx="832983" cy="752349"/>
      </dsp:txXfrm>
    </dsp:sp>
    <dsp:sp modelId="{B2734942-16D9-4968-B8C6-927DB7D64D9C}">
      <dsp:nvSpPr>
        <dsp:cNvPr id="0" name=""/>
        <dsp:cNvSpPr/>
      </dsp:nvSpPr>
      <dsp:spPr>
        <a:xfrm>
          <a:off x="1680201" y="918663"/>
          <a:ext cx="6583680" cy="833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diện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Microsoft Word 2013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1022882"/>
        <a:ext cx="6271024" cy="625311"/>
      </dsp:txXfrm>
    </dsp:sp>
    <dsp:sp modelId="{C4A8337B-973E-4211-A1BC-434C076692C0}">
      <dsp:nvSpPr>
        <dsp:cNvPr id="0" name=""/>
        <dsp:cNvSpPr/>
      </dsp:nvSpPr>
      <dsp:spPr>
        <a:xfrm>
          <a:off x="765817" y="918663"/>
          <a:ext cx="914383" cy="83374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517" y="959363"/>
        <a:ext cx="832983" cy="752349"/>
      </dsp:txXfrm>
    </dsp:sp>
    <dsp:sp modelId="{10C1AA31-A224-4AD6-B808-B71955D10EF6}">
      <dsp:nvSpPr>
        <dsp:cNvPr id="0" name=""/>
        <dsp:cNvSpPr/>
      </dsp:nvSpPr>
      <dsp:spPr>
        <a:xfrm>
          <a:off x="1680201" y="1835787"/>
          <a:ext cx="6583680" cy="833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(Text)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1940006"/>
        <a:ext cx="6271024" cy="625311"/>
      </dsp:txXfrm>
    </dsp:sp>
    <dsp:sp modelId="{C4BE91D6-1EE0-4E4D-BB69-9D57C2B1C5BB}">
      <dsp:nvSpPr>
        <dsp:cNvPr id="0" name=""/>
        <dsp:cNvSpPr/>
      </dsp:nvSpPr>
      <dsp:spPr>
        <a:xfrm>
          <a:off x="765817" y="1835787"/>
          <a:ext cx="914383" cy="83374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89149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49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49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517" y="1876487"/>
        <a:ext cx="832983" cy="752349"/>
      </dsp:txXfrm>
    </dsp:sp>
    <dsp:sp modelId="{88F0D693-2AC6-41C4-BF55-FA3D11FD3307}">
      <dsp:nvSpPr>
        <dsp:cNvPr id="0" name=""/>
        <dsp:cNvSpPr/>
      </dsp:nvSpPr>
      <dsp:spPr>
        <a:xfrm>
          <a:off x="1680201" y="2752911"/>
          <a:ext cx="6583680" cy="833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(Documents)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2857130"/>
        <a:ext cx="6271024" cy="625311"/>
      </dsp:txXfrm>
    </dsp:sp>
    <dsp:sp modelId="{B4F9914A-D54A-42AB-920D-076CA96B9965}">
      <dsp:nvSpPr>
        <dsp:cNvPr id="0" name=""/>
        <dsp:cNvSpPr/>
      </dsp:nvSpPr>
      <dsp:spPr>
        <a:xfrm>
          <a:off x="765817" y="2752911"/>
          <a:ext cx="914383" cy="83374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89149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49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49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517" y="2793611"/>
        <a:ext cx="832983" cy="752349"/>
      </dsp:txXfrm>
    </dsp:sp>
    <dsp:sp modelId="{44C1BD7D-BAAF-4337-9798-406CD9B897F3}">
      <dsp:nvSpPr>
        <dsp:cNvPr id="0" name=""/>
        <dsp:cNvSpPr/>
      </dsp:nvSpPr>
      <dsp:spPr>
        <a:xfrm>
          <a:off x="1680201" y="3670035"/>
          <a:ext cx="6583680" cy="833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thi MOS 2013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3774254"/>
        <a:ext cx="6271024" cy="625311"/>
      </dsp:txXfrm>
    </dsp:sp>
    <dsp:sp modelId="{D7CBE5F7-652E-433F-93AE-E88E4B3E30C9}">
      <dsp:nvSpPr>
        <dsp:cNvPr id="0" name=""/>
        <dsp:cNvSpPr/>
      </dsp:nvSpPr>
      <dsp:spPr>
        <a:xfrm>
          <a:off x="765817" y="3670035"/>
          <a:ext cx="914383" cy="83374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517" y="3710735"/>
        <a:ext cx="832983" cy="752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6533-136C-4518-AC3D-F92DFD174A4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8D34-C20C-4FE6-AAC2-090C025A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09595" y="1738252"/>
            <a:ext cx="8016213" cy="1303438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09595" y="3367676"/>
            <a:ext cx="7946143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08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7112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7D27BE9-9C70-4B3E-82A6-B1D3B73797FE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AC69237-D406-493E-8EAF-A281797852E8}" type="datetime1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C791961E-A22F-4D81-98FB-10ED63313A13}" type="datetime1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3ED5676-6171-4653-9DDF-3452938FC034}" type="datetime1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7409" y="6324599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9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1117"/>
            <a:ext cx="10972800" cy="498973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solidFill>
                  <a:schemeClr val="tx1"/>
                </a:solidFill>
                <a:latin typeface="+mn-lt"/>
                <a:cs typeface="Segoe Light"/>
              </a:defRPr>
            </a:lvl1pPr>
            <a:lvl2pPr marL="1066773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latin typeface="+mn-lt"/>
                <a:cs typeface="Segoe Light"/>
              </a:defRPr>
            </a:lvl2pPr>
            <a:lvl3pPr marL="1676358" indent="-457189">
              <a:buClr>
                <a:srgbClr val="0081C4"/>
              </a:buClr>
              <a:buSzPct val="70000"/>
              <a:buFont typeface="Wingdings" charset="2"/>
              <a:buChar char="§"/>
              <a:defRPr sz="2400">
                <a:latin typeface="+mn-lt"/>
                <a:cs typeface="Segoe Light"/>
              </a:defRPr>
            </a:lvl3pPr>
            <a:lvl4pPr marL="2209745" indent="-380990">
              <a:buClr>
                <a:srgbClr val="0081C4"/>
              </a:buClr>
              <a:buSzPct val="70000"/>
              <a:buFont typeface="Wingdings" charset="2"/>
              <a:buChar char="§"/>
              <a:defRPr sz="2133">
                <a:latin typeface="+mn-lt"/>
                <a:cs typeface="Segoe Light"/>
              </a:defRPr>
            </a:lvl4pPr>
            <a:lvl5pPr marL="2819330" indent="-380990">
              <a:buClr>
                <a:srgbClr val="0081C4"/>
              </a:buClr>
              <a:buSzPct val="70000"/>
              <a:buFont typeface="Wingdings" charset="2"/>
              <a:buChar char="§"/>
              <a:defRPr sz="1867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2B708403-6072-4221-8EFF-B818E89F3939}" type="datetime1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587409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863-0A56-438B-AFA7-3B134D22D8A8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35200" y="381000"/>
            <a:ext cx="9753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307" y="245368"/>
            <a:ext cx="1637732" cy="87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296912"/>
            <a:ext cx="1252810" cy="87937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5633FA5-AB4A-4680-BF84-7865B5B799DC}" type="datetime1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148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79796" y="5298499"/>
            <a:ext cx="7946143" cy="914400"/>
          </a:xfrm>
        </p:spPr>
        <p:txBody>
          <a:bodyPr/>
          <a:lstStyle/>
          <a:p>
            <a:pPr algn="l"/>
            <a:r>
              <a:rPr lang="en-US" b="1" dirty="0" err="1"/>
              <a:t>Bài</a:t>
            </a:r>
            <a:r>
              <a:rPr lang="en-US" b="1" dirty="0"/>
              <a:t> 1: </a:t>
            </a:r>
            <a:r>
              <a:rPr lang="en-US" b="1" dirty="0" err="1"/>
              <a:t>Bắt</a:t>
            </a:r>
            <a:r>
              <a:rPr lang="en-US" b="1" dirty="0"/>
              <a:t> </a:t>
            </a:r>
            <a:r>
              <a:rPr lang="en-US" b="1" dirty="0" err="1"/>
              <a:t>đầu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Microsoft </a:t>
            </a:r>
            <a:r>
              <a:rPr lang="en-US" b="1" dirty="0" smtClean="0"/>
              <a:t>Word</a:t>
            </a:r>
            <a:endParaRPr lang="en-US" b="1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3594" y1="5280" x2="35781" y2="34161"/>
                        <a14:foregroundMark x1="35781" y1="42081" x2="11094" y2="68789"/>
                        <a14:foregroundMark x1="59688" y1="4348" x2="42031" y2="33540"/>
                        <a14:foregroundMark x1="40625" y1="40994" x2="60938" y2="40683"/>
                        <a14:backgroundMark x1="88281" y1="14752" x2="95469" y2="37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4"/>
          <a:stretch/>
        </p:blipFill>
        <p:spPr>
          <a:xfrm>
            <a:off x="5335937" y="95820"/>
            <a:ext cx="4071920" cy="4114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44760" y="4210620"/>
            <a:ext cx="8016213" cy="1303438"/>
          </a:xfrm>
        </p:spPr>
        <p:txBody>
          <a:bodyPr/>
          <a:lstStyle/>
          <a:p>
            <a:pPr algn="l"/>
            <a:r>
              <a:rPr lang="en-US" dirty="0" smtClean="0"/>
              <a:t>MICROSOFT WORD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43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vi-VN" dirty="0"/>
              <a:t>Sử dụng Backstage </a:t>
            </a:r>
            <a:r>
              <a:rPr lang="vi-VN" dirty="0" smtClean="0"/>
              <a:t>view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583" y="2006997"/>
            <a:ext cx="6753570" cy="434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1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vi-VN" dirty="0"/>
              <a:t>Sử dụng Backstage view</a:t>
            </a:r>
            <a:endParaRPr lang="en-US" dirty="0"/>
          </a:p>
          <a:p>
            <a:pPr marL="1028700" lvl="2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sử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r>
              <a:rPr lang="en-US" b="1" dirty="0" smtClean="0"/>
              <a:t> </a:t>
            </a:r>
            <a:r>
              <a:rPr lang="vi-VN" b="1" dirty="0"/>
              <a:t>Backstage view</a:t>
            </a:r>
            <a:r>
              <a:rPr lang="en-US" b="1" dirty="0"/>
              <a:t> 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(Properties) Title, Tags </a:t>
            </a:r>
            <a:r>
              <a:rPr lang="en-US" dirty="0" err="1"/>
              <a:t>hoặc</a:t>
            </a:r>
            <a:r>
              <a:rPr lang="en-US" dirty="0"/>
              <a:t> Comments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 smtClean="0"/>
              <a:t>hành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smtClean="0"/>
              <a:t>Author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khỏi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Author (Author Properties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khiển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(Document Panel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(Properties dialog box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(User name)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cái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(Initials)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Microsoft </a:t>
            </a:r>
            <a:r>
              <a:rPr lang="en-US" dirty="0" smtClean="0"/>
              <a:t>Word</a:t>
            </a:r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0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it-IT" dirty="0"/>
              <a:t>In tài liệu hai </a:t>
            </a:r>
            <a:r>
              <a:rPr lang="it-IT" dirty="0" smtClean="0"/>
              <a:t>mặt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tờ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Chỉnh trang in theo một kích thước cụ </a:t>
            </a:r>
            <a:r>
              <a:rPr lang="vi-VN" dirty="0" smtClean="0"/>
              <a:t>thể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khay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in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tin – Print to file</a:t>
            </a:r>
            <a:endParaRPr lang="en-US" dirty="0" smtClean="0"/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Làm việc với các phiên bản lưu tự động trong Microsoft </a:t>
            </a:r>
            <a:r>
              <a:rPr lang="vi-VN" dirty="0" smtClean="0"/>
              <a:t>Word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Khôi phục một phiên bản lưu tự động trong </a:t>
            </a:r>
            <a:r>
              <a:rPr lang="vi-VN" dirty="0" smtClean="0"/>
              <a:t>Word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Khôi phục một tài liệu chưa được lưu (Unsaved file) trong </a:t>
            </a:r>
            <a:r>
              <a:rPr lang="vi-VN" dirty="0" smtClean="0"/>
              <a:t>Word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Xóa các phiên bản lưu tự động</a:t>
            </a:r>
            <a:endParaRPr lang="en-US" dirty="0" smtClean="0"/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13</a:t>
            </a:fld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3484393"/>
            <a:ext cx="7792537" cy="2429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48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68453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(Text)</a:t>
            </a:r>
            <a:endParaRPr lang="en-US" dirty="0" smtClean="0"/>
          </a:p>
          <a:p>
            <a:pPr lvl="1"/>
            <a:r>
              <a:rPr lang="vi-VN" dirty="0" smtClean="0"/>
              <a:t>Di </a:t>
            </a:r>
            <a:r>
              <a:rPr lang="vi-VN" dirty="0"/>
              <a:t>chuyển xung quanh trong tài liệu bằng cách sử dụng các thẻ Headings và Pages trong khung điều hướng (Navigation Pane</a:t>
            </a:r>
            <a:r>
              <a:rPr lang="vi-VN" dirty="0" smtClean="0"/>
              <a:t>)</a:t>
            </a:r>
            <a:endParaRPr lang="en-US" dirty="0" smtClean="0"/>
          </a:p>
          <a:p>
            <a:pPr lvl="1"/>
            <a:r>
              <a:rPr lang="en-US" dirty="0"/>
              <a:t>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xung</a:t>
            </a:r>
            <a:r>
              <a:rPr lang="en-US" dirty="0"/>
              <a:t> </a:t>
            </a:r>
            <a:r>
              <a:rPr lang="en-US" dirty="0" err="1"/>
              <a:t>quanh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siêu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(Hyperlink)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smtClean="0"/>
              <a:t>Bookmark</a:t>
            </a:r>
          </a:p>
          <a:p>
            <a:pPr lvl="1"/>
            <a:r>
              <a:rPr lang="en-US" dirty="0"/>
              <a:t>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xung</a:t>
            </a:r>
            <a:r>
              <a:rPr lang="en-US" dirty="0"/>
              <a:t> </a:t>
            </a:r>
            <a:r>
              <a:rPr lang="en-US" dirty="0" err="1"/>
              <a:t>quanh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endParaRPr lang="en-US" dirty="0" smtClean="0"/>
          </a:p>
          <a:p>
            <a:pPr marL="609585" lvl="1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900" y="1589446"/>
            <a:ext cx="3984638" cy="4269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388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28700" lvl="2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di </a:t>
            </a:r>
            <a:r>
              <a:rPr lang="en-US" b="1" dirty="0" err="1" smtClean="0"/>
              <a:t>chuyển</a:t>
            </a:r>
            <a:r>
              <a:rPr lang="en-US" b="1" dirty="0" smtClean="0"/>
              <a:t> </a:t>
            </a:r>
            <a:r>
              <a:rPr lang="en-US" b="1" dirty="0" err="1" smtClean="0"/>
              <a:t>xung</a:t>
            </a:r>
            <a:r>
              <a:rPr lang="en-US" b="1" dirty="0" smtClean="0"/>
              <a:t> </a:t>
            </a:r>
            <a:r>
              <a:rPr lang="en-US" b="1" dirty="0" err="1" smtClean="0"/>
              <a:t>quanh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tài</a:t>
            </a:r>
            <a:r>
              <a:rPr lang="en-US" b="1" dirty="0" smtClean="0"/>
              <a:t> </a:t>
            </a:r>
            <a:r>
              <a:rPr lang="en-US" b="1" dirty="0" err="1" smtClean="0"/>
              <a:t>liệu</a:t>
            </a:r>
            <a:r>
              <a:rPr lang="en-US" b="1" dirty="0" smtClean="0"/>
              <a:t> </a:t>
            </a:r>
            <a:endParaRPr lang="en-US" b="1" dirty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siêu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(Hyperlink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siêu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smtClean="0"/>
              <a:t>tin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siêu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Heading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Bookmark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siêu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smtClean="0"/>
              <a:t>email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siêu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 smtClean="0"/>
              <a:t>kết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siêu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endParaRPr lang="en-US" dirty="0" smtClean="0"/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MOS Word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5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6898550" cy="4572000"/>
          </a:xfrm>
        </p:spPr>
        <p:txBody>
          <a:bodyPr anchor="ctr"/>
          <a:lstStyle/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bookmark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bookmark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Go to </a:t>
            </a:r>
            <a:r>
              <a:rPr lang="en-US" dirty="0" err="1"/>
              <a:t>để</a:t>
            </a:r>
            <a:r>
              <a:rPr lang="en-US" dirty="0"/>
              <a:t> 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MOS Word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16</a:t>
            </a:fld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825" y="1647651"/>
            <a:ext cx="4336344" cy="404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38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(Documents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pPr marL="1028700" lvl="2" indent="0">
              <a:buNone/>
            </a:pP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thao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 smtClean="0"/>
              <a:t>tạo</a:t>
            </a:r>
            <a:r>
              <a:rPr lang="en-US" b="1" dirty="0" smtClean="0"/>
              <a:t> </a:t>
            </a:r>
            <a:r>
              <a:rPr lang="en-US" b="1" dirty="0" err="1" smtClean="0"/>
              <a:t>tài</a:t>
            </a:r>
            <a:r>
              <a:rPr lang="en-US" b="1" dirty="0" smtClean="0"/>
              <a:t> </a:t>
            </a:r>
            <a:r>
              <a:rPr lang="en-US" b="1" dirty="0" err="1" smtClean="0"/>
              <a:t>liệu</a:t>
            </a:r>
            <a:r>
              <a:rPr lang="en-US" b="1" dirty="0" smtClean="0"/>
              <a:t> </a:t>
            </a:r>
            <a:endParaRPr lang="en-US" b="1" dirty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trắng</a:t>
            </a:r>
            <a:r>
              <a:rPr lang="en-US" dirty="0"/>
              <a:t> (Blank document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(Custom template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Word</a:t>
            </a:r>
          </a:p>
          <a:p>
            <a:pPr lvl="1"/>
            <a:r>
              <a:rPr lang="vi-VN" dirty="0"/>
              <a:t>Lưu tài </a:t>
            </a:r>
            <a:r>
              <a:rPr lang="vi-VN" dirty="0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Lưu tập tin dưới một định dạng khác với thiết lập mặc định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20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lvl="1"/>
            <a:r>
              <a:rPr lang="en-US" dirty="0" err="1" smtClean="0"/>
              <a:t>Đóng</a:t>
            </a:r>
            <a:r>
              <a:rPr lang="vi-VN" dirty="0" smtClean="0"/>
              <a:t> </a:t>
            </a:r>
            <a:r>
              <a:rPr lang="vi-VN" dirty="0"/>
              <a:t>tài </a:t>
            </a:r>
            <a:r>
              <a:rPr lang="vi-VN" dirty="0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Đóng tài liệu nhưng không thoát khỏi </a:t>
            </a:r>
            <a:r>
              <a:rPr lang="vi-VN" dirty="0" smtClean="0"/>
              <a:t>Word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Thoát</a:t>
            </a:r>
            <a:r>
              <a:rPr lang="en-US" dirty="0"/>
              <a:t> </a:t>
            </a:r>
            <a:r>
              <a:rPr lang="en-US" dirty="0" err="1"/>
              <a:t>khỏi</a:t>
            </a:r>
            <a:r>
              <a:rPr lang="en-US" dirty="0"/>
              <a:t> </a:t>
            </a:r>
            <a:r>
              <a:rPr lang="en-US" dirty="0" smtClean="0"/>
              <a:t>Word</a:t>
            </a:r>
          </a:p>
          <a:p>
            <a:pPr lvl="1"/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nguồn</a:t>
            </a:r>
            <a:r>
              <a:rPr lang="en-US" dirty="0"/>
              <a:t> </a:t>
            </a:r>
            <a:r>
              <a:rPr lang="en-US" dirty="0" err="1"/>
              <a:t>gốc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smtClean="0"/>
              <a:t>Word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(Options)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dirty="0" smtClean="0"/>
              <a:t>Open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nguồn</a:t>
            </a:r>
            <a:r>
              <a:rPr lang="en-US" dirty="0"/>
              <a:t> </a:t>
            </a:r>
            <a:r>
              <a:rPr lang="en-US" dirty="0" err="1"/>
              <a:t>gốc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Word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184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-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MOS 2013</a:t>
            </a:r>
            <a:endParaRPr lang="en-US" dirty="0" smtClean="0"/>
          </a:p>
          <a:p>
            <a:pPr lvl="1"/>
            <a:r>
              <a:rPr lang="vi-VN" dirty="0"/>
              <a:t>Tạo các tài liệu.</a:t>
            </a:r>
          </a:p>
          <a:p>
            <a:pPr lvl="1"/>
            <a:r>
              <a:rPr lang="vi-VN" dirty="0" smtClean="0"/>
              <a:t>Di </a:t>
            </a:r>
            <a:r>
              <a:rPr lang="vi-VN" dirty="0"/>
              <a:t>chuyển xung quanh trong phạm vi tài liệu thông qua việc sử dụng khung điều hướng, tạo siêu liên kết, bookmark và lệnh Go to.</a:t>
            </a:r>
          </a:p>
          <a:p>
            <a:pPr lvl="1"/>
            <a:r>
              <a:rPr lang="vi-VN" dirty="0" smtClean="0"/>
              <a:t>Thiết </a:t>
            </a:r>
            <a:r>
              <a:rPr lang="vi-VN" dirty="0"/>
              <a:t>lập cấu hình để in hoặc lưu tài liệu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00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85588266"/>
              </p:ext>
            </p:extLst>
          </p:nvPr>
        </p:nvGraphicFramePr>
        <p:xfrm>
          <a:off x="1612900" y="1577975"/>
          <a:ext cx="9029700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8C958A-1652-47C6-963C-2D59C1A7220A}" type="datetime1">
              <a:rPr lang="en-US" smtClean="0"/>
              <a:t>8/29/2017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1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xung</a:t>
            </a:r>
            <a:r>
              <a:rPr lang="en-US" dirty="0"/>
              <a:t> </a:t>
            </a:r>
            <a:r>
              <a:rPr lang="en-US" dirty="0" err="1"/>
              <a:t>quanh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tin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vi-VN" dirty="0" smtClean="0"/>
              <a:t>tạo </a:t>
            </a:r>
            <a:r>
              <a:rPr lang="vi-VN" dirty="0"/>
              <a:t>tài liệu mới, lưu các tập </a:t>
            </a:r>
            <a:r>
              <a:rPr lang="vi-VN" dirty="0" smtClean="0"/>
              <a:t>tin</a:t>
            </a:r>
            <a:r>
              <a:rPr lang="en-US" dirty="0" smtClean="0"/>
              <a:t>, </a:t>
            </a:r>
            <a:r>
              <a:rPr lang="vi-VN" dirty="0" smtClean="0"/>
              <a:t>mở </a:t>
            </a:r>
            <a:r>
              <a:rPr lang="vi-VN" dirty="0"/>
              <a:t>các tài </a:t>
            </a:r>
            <a:r>
              <a:rPr lang="vi-VN" dirty="0" smtClean="0"/>
              <a:t>liệu</a:t>
            </a:r>
            <a:r>
              <a:rPr lang="en-US" dirty="0" smtClean="0"/>
              <a:t>).</a:t>
            </a:r>
            <a:r>
              <a:rPr lang="vi-VN" dirty="0" smtClean="0"/>
              <a:t>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Microsoft Word </a:t>
            </a:r>
            <a:r>
              <a:rPr lang="en-US" dirty="0" smtClean="0"/>
              <a:t>2013</a:t>
            </a:r>
          </a:p>
          <a:p>
            <a:pPr lvl="1"/>
            <a:r>
              <a:rPr lang="en-US" dirty="0"/>
              <a:t>Thanh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(Title bar</a:t>
            </a:r>
            <a:r>
              <a:rPr lang="en-US" dirty="0" smtClean="0"/>
              <a:t>)</a:t>
            </a:r>
          </a:p>
          <a:p>
            <a:pPr marL="609585" lvl="1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76" y="2693835"/>
            <a:ext cx="10907647" cy="2181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637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10972800" cy="4978400"/>
          </a:xfrm>
        </p:spPr>
        <p:txBody>
          <a:bodyPr/>
          <a:lstStyle/>
          <a:p>
            <a:pPr lvl="1"/>
            <a:r>
              <a:rPr lang="en-US" dirty="0" smtClean="0"/>
              <a:t>Ribbon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Thanh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thái</a:t>
            </a:r>
            <a:r>
              <a:rPr lang="en-US" dirty="0"/>
              <a:t> (Status bar)</a:t>
            </a:r>
          </a:p>
          <a:p>
            <a:pPr marL="609585" lvl="1" indent="0">
              <a:buNone/>
            </a:pPr>
            <a:endParaRPr lang="en-US" dirty="0" smtClean="0"/>
          </a:p>
          <a:p>
            <a:pPr marL="609585" lvl="1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5</a:t>
            </a:fld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87" y="1641287"/>
            <a:ext cx="10574226" cy="268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55" y="5027252"/>
            <a:ext cx="10850489" cy="1276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2143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28700" lvl="2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tùy</a:t>
            </a:r>
            <a:r>
              <a:rPr lang="en-US" b="1" dirty="0" smtClean="0"/>
              <a:t>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trạng</a:t>
            </a:r>
            <a:r>
              <a:rPr lang="en-US" b="1" dirty="0" smtClean="0"/>
              <a:t> </a:t>
            </a:r>
            <a:r>
              <a:rPr lang="en-US" b="1" dirty="0" err="1" smtClean="0"/>
              <a:t>thái</a:t>
            </a:r>
            <a:endParaRPr lang="en-US" b="1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Thêm</a:t>
            </a:r>
            <a:r>
              <a:rPr lang="en-US" dirty="0"/>
              <a:t>/</a:t>
            </a:r>
            <a:r>
              <a:rPr lang="en-US" dirty="0" err="1"/>
              <a:t>bỏ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 smtClean="0"/>
              <a:t>thái</a:t>
            </a:r>
            <a:endParaRPr lang="en-US" dirty="0" smtClean="0"/>
          </a:p>
          <a:p>
            <a:pPr lvl="1"/>
            <a:r>
              <a:rPr lang="vi-VN" dirty="0"/>
              <a:t>Thước kẻ (Ruler)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561" y="3101814"/>
            <a:ext cx="10050278" cy="2305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253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28700" lvl="2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tùy</a:t>
            </a:r>
            <a:r>
              <a:rPr lang="en-US" b="1" dirty="0" smtClean="0"/>
              <a:t> </a:t>
            </a:r>
            <a:r>
              <a:rPr lang="en-US" b="1" dirty="0" err="1" smtClean="0"/>
              <a:t>chỉnh</a:t>
            </a:r>
            <a:r>
              <a:rPr lang="en-US" b="1" dirty="0" smtClean="0"/>
              <a:t> </a:t>
            </a:r>
            <a:r>
              <a:rPr lang="en-US" b="1" dirty="0" err="1" smtClean="0"/>
              <a:t>thước</a:t>
            </a:r>
            <a:r>
              <a:rPr lang="en-US" b="1" dirty="0" smtClean="0"/>
              <a:t> </a:t>
            </a:r>
            <a:r>
              <a:rPr lang="en-US" b="1" dirty="0" err="1" smtClean="0"/>
              <a:t>kẻ</a:t>
            </a:r>
            <a:endParaRPr lang="en-US" b="1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 smtClean="0"/>
              <a:t>Ẩn/hiện </a:t>
            </a:r>
            <a:r>
              <a:rPr lang="vi-VN" dirty="0"/>
              <a:t>thước kẻ </a:t>
            </a:r>
            <a:r>
              <a:rPr lang="vi-VN" dirty="0" smtClean="0"/>
              <a:t>ngang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Ẩn/hiện thước kẻ </a:t>
            </a:r>
            <a:r>
              <a:rPr lang="vi-VN" dirty="0" smtClean="0"/>
              <a:t>dọc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Thay đổi đơn vị đo trên thước </a:t>
            </a:r>
            <a:r>
              <a:rPr lang="vi-VN" dirty="0" smtClean="0"/>
              <a:t>kẻ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Thanh </a:t>
            </a:r>
            <a:r>
              <a:rPr lang="en-US" dirty="0" err="1"/>
              <a:t>cuộn</a:t>
            </a:r>
            <a:r>
              <a:rPr lang="en-US" dirty="0"/>
              <a:t> (Scroll bar)</a:t>
            </a:r>
            <a:endParaRPr lang="en-US" dirty="0" smtClean="0"/>
          </a:p>
          <a:p>
            <a:pPr marL="1028700" lvl="2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sử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r>
              <a:rPr lang="en-US" b="1" dirty="0" smtClean="0"/>
              <a:t> </a:t>
            </a:r>
            <a:r>
              <a:rPr lang="en-US" b="1" dirty="0" err="1" smtClean="0"/>
              <a:t>thanh</a:t>
            </a:r>
            <a:r>
              <a:rPr lang="en-US" b="1" dirty="0" smtClean="0"/>
              <a:t> </a:t>
            </a:r>
            <a:r>
              <a:rPr lang="en-US" b="1" dirty="0" err="1" smtClean="0"/>
              <a:t>cuộn</a:t>
            </a:r>
            <a:endParaRPr lang="en-US" b="1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Thanh </a:t>
            </a:r>
            <a:r>
              <a:rPr lang="en-US" dirty="0" err="1"/>
              <a:t>cuộn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 (Horizontal Scroll bar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Thanh </a:t>
            </a:r>
            <a:r>
              <a:rPr lang="en-US" dirty="0" err="1"/>
              <a:t>cuộn</a:t>
            </a:r>
            <a:r>
              <a:rPr lang="en-US" dirty="0"/>
              <a:t> </a:t>
            </a:r>
            <a:r>
              <a:rPr lang="en-US" dirty="0" err="1"/>
              <a:t>dọc</a:t>
            </a:r>
            <a:r>
              <a:rPr lang="en-US" dirty="0"/>
              <a:t> (Vertical Scroll bar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Ẩn</a:t>
            </a:r>
            <a:r>
              <a:rPr lang="en-US" dirty="0"/>
              <a:t>/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cuộn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34" y="2293750"/>
            <a:ext cx="3448531" cy="2676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736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vi-VN" dirty="0"/>
              <a:t>Sử dụng thanh công cụ truy cập nhanh (QAT - Quick Access </a:t>
            </a:r>
            <a:r>
              <a:rPr lang="vi-VN" dirty="0" smtClean="0"/>
              <a:t>Toolbar)</a:t>
            </a:r>
            <a:endParaRPr lang="en-US" dirty="0"/>
          </a:p>
          <a:p>
            <a:pPr marL="1028700" lvl="2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tùy</a:t>
            </a:r>
            <a:r>
              <a:rPr lang="en-US" b="1" dirty="0" smtClean="0"/>
              <a:t> </a:t>
            </a:r>
            <a:r>
              <a:rPr lang="en-US" b="1" dirty="0" err="1" smtClean="0"/>
              <a:t>chỉnh</a:t>
            </a:r>
            <a:r>
              <a:rPr lang="en-US" b="1" dirty="0" smtClean="0"/>
              <a:t> QAT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Thay đổi vị trí của </a:t>
            </a:r>
            <a:r>
              <a:rPr lang="vi-VN" dirty="0" smtClean="0"/>
              <a:t>QAT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smtClean="0"/>
              <a:t>QAT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QAT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 smtClean="0"/>
              <a:t>hành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QAT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QAT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(separate)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QAT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Trả</a:t>
            </a:r>
            <a:r>
              <a:rPr lang="en-US" dirty="0"/>
              <a:t> QAT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mặc</a:t>
            </a:r>
            <a:r>
              <a:rPr lang="en-US" dirty="0"/>
              <a:t> </a:t>
            </a:r>
            <a:r>
              <a:rPr lang="en-US" dirty="0" err="1"/>
              <a:t>định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4518" y="2088806"/>
            <a:ext cx="4097882" cy="4267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805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Microsoft Word 2013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vi-VN" dirty="0"/>
              <a:t>Sử dụng </a:t>
            </a:r>
            <a:r>
              <a:rPr lang="vi-VN" dirty="0" smtClean="0"/>
              <a:t>Ribbon</a:t>
            </a:r>
            <a:endParaRPr lang="en-US" dirty="0"/>
          </a:p>
          <a:p>
            <a:pPr marL="1028700" lvl="2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tùy</a:t>
            </a:r>
            <a:r>
              <a:rPr lang="en-US" b="1" dirty="0" smtClean="0"/>
              <a:t> </a:t>
            </a:r>
            <a:r>
              <a:rPr lang="en-US" b="1" dirty="0" err="1" smtClean="0"/>
              <a:t>chỉnh</a:t>
            </a:r>
            <a:r>
              <a:rPr lang="en-US" b="1" dirty="0" smtClean="0"/>
              <a:t> Ribbon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Hiển thị danh sách các lệnh không xuất hiện trên </a:t>
            </a:r>
            <a:r>
              <a:rPr lang="vi-VN" dirty="0" smtClean="0"/>
              <a:t>Ribbon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(Tab)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(Group)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Ribbon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smtClean="0"/>
              <a:t>Ribbon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Ribbon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Thêm lệnh mới vào nhóm lệnh do người dùng định nghĩa trên </a:t>
            </a:r>
            <a:r>
              <a:rPr lang="vi-VN" dirty="0" smtClean="0"/>
              <a:t>Ribbon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Xóa lệnh trong nhóm lệnh do người dùng định nghĩa trên </a:t>
            </a:r>
            <a:r>
              <a:rPr lang="vi-VN" dirty="0" smtClean="0"/>
              <a:t>Ribbon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Ribbon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mặc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(Default)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2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G Ne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G New Theme" id="{AE2718FB-B9FD-43BD-9658-81E24EBA3483}" vid="{FB78DC14-DDC3-4220-B79E-20747BF96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IIG New Theme</Template>
  <TotalTime>298</TotalTime>
  <Words>1163</Words>
  <Application>Microsoft Office PowerPoint</Application>
  <PresentationFormat>Widescreen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Segoe Light</vt:lpstr>
      <vt:lpstr>Times New Roman</vt:lpstr>
      <vt:lpstr>Wingdings</vt:lpstr>
      <vt:lpstr>IIG New Theme</vt:lpstr>
      <vt:lpstr>MICROSOFT WORD 2013</vt:lpstr>
      <vt:lpstr>NỘI DUNG BÀI GIẢNG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  <vt:lpstr> Bài 1: Bắt đầu với Microsoft Word 2013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Phat Tai Nguyen</dc:creator>
  <cp:lastModifiedBy>Phat Tai Nguyen</cp:lastModifiedBy>
  <cp:revision>18</cp:revision>
  <dcterms:created xsi:type="dcterms:W3CDTF">2017-08-25T02:08:09Z</dcterms:created>
  <dcterms:modified xsi:type="dcterms:W3CDTF">2017-08-29T11:33:51Z</dcterms:modified>
</cp:coreProperties>
</file>