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giới thiệu" id="{9DAB83ED-CEB5-4223-AECF-D551A4046575}">
          <p14:sldIdLst>
            <p14:sldId id="256"/>
            <p14:sldId id="257"/>
          </p14:sldIdLst>
        </p14:section>
        <p14:section name="Phần 1" id="{8EFA4636-8031-4D6A-81E0-9FAF6707E48B}">
          <p14:sldIdLst>
            <p14:sldId id="258"/>
          </p14:sldIdLst>
        </p14:section>
        <p14:section name="Phần 2" id="{5BEAF4B9-3CEB-423D-BFE4-C8B128E41C78}">
          <p14:sldIdLst>
            <p14:sldId id="259"/>
            <p14:sldId id="260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  <p14:section name="Phần 3" id="{3B19397D-EE91-46B6-96C7-7F7CD08DA75F}">
          <p14:sldIdLst>
            <p14:sldId id="270"/>
            <p14:sldId id="271"/>
            <p14:sldId id="272"/>
          </p14:sldIdLst>
        </p14:section>
        <p14:section name="Phần 4" id="{A954092F-3727-4CAA-BACD-2695CDC3B325}">
          <p14:sldIdLst>
            <p14:sldId id="273"/>
            <p14:sldId id="274"/>
          </p14:sldIdLst>
        </p14:section>
        <p14:section name="Phần 5" id="{6C0C341B-55C4-4AFD-A897-AA85686CF281}">
          <p14:sldIdLst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0E311-3EC5-4EA4-9119-630F7F098399}" type="doc">
      <dgm:prSet loTypeId="urn:microsoft.com/office/officeart/2005/8/layout/vList6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3862C76-81CB-4AF0-8E10-710969F6CC54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04451-EC54-434E-ADB0-EB408FDE7F37}" type="par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0BC48-CCCA-4DEC-9C6A-FC39F1EF1222}" type="sib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15A76-6332-4D6D-8C6E-6FBB3BD28715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FFCB1-CF33-4133-9568-216387447B76}" type="par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87456B-018E-4576-A671-C7E9AA915832}" type="sib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EC031-6AFD-4FB4-A593-379F2D80BCD3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1B15D-FC79-48DA-A9E3-DE079276A71D}" type="par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C571A-D3EC-42D9-800D-A95FC2BAFFDC}" type="sib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D4066-D83B-4539-95B9-7E50BD4F6A5F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8F9D63-7CF3-4F77-929D-3CFDD93F0D4D}" type="parTrans" cxnId="{447032F6-82DE-48F6-83A6-CDCE57CBB967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A0D104-AC91-4D55-AF90-E4D938083213}" type="sibTrans" cxnId="{447032F6-82DE-48F6-83A6-CDCE57CBB967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5B03E-1978-48E3-A4AC-0CF86C8516EA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F0E268-5D2C-411A-9DD6-7A2C8C38E491}" type="parTrans" cxnId="{BEDC5E4F-CE51-4A21-AB5F-CB896C06F4AF}">
      <dgm:prSet/>
      <dgm:spPr/>
      <dgm:t>
        <a:bodyPr/>
        <a:lstStyle/>
        <a:p>
          <a:endParaRPr lang="en-US" sz="2600"/>
        </a:p>
      </dgm:t>
    </dgm:pt>
    <dgm:pt modelId="{EFED8942-5C1E-427B-BBE3-292425A95D11}" type="sibTrans" cxnId="{BEDC5E4F-CE51-4A21-AB5F-CB896C06F4AF}">
      <dgm:prSet/>
      <dgm:spPr/>
      <dgm:t>
        <a:bodyPr/>
        <a:lstStyle/>
        <a:p>
          <a:endParaRPr lang="en-US" sz="2600"/>
        </a:p>
      </dgm:t>
    </dgm:pt>
    <dgm:pt modelId="{B98ED6CA-FCD3-4EA0-92A6-AF0863F80B39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Microsoft Word 2013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C8976-2508-4A97-A9ED-DB860282D386}" type="parTrans" cxnId="{6A2DA436-CD16-496E-A81F-E0B66AF891BA}">
      <dgm:prSet/>
      <dgm:spPr/>
      <dgm:t>
        <a:bodyPr/>
        <a:lstStyle/>
        <a:p>
          <a:endParaRPr lang="en-US" sz="2600"/>
        </a:p>
      </dgm:t>
    </dgm:pt>
    <dgm:pt modelId="{8456D515-D071-485D-939B-3AE1617C2418}" type="sibTrans" cxnId="{6A2DA436-CD16-496E-A81F-E0B66AF891BA}">
      <dgm:prSet/>
      <dgm:spPr/>
      <dgm:t>
        <a:bodyPr/>
        <a:lstStyle/>
        <a:p>
          <a:endParaRPr lang="en-US" sz="2600"/>
        </a:p>
      </dgm:t>
    </dgm:pt>
    <dgm:pt modelId="{E6502CF0-370C-48A0-81A5-7711F4398821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việc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văn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bản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(Text)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F55CB9-D8CC-44AA-8C76-5C068ABA2714}" type="parTrans" cxnId="{B9BD0617-3B68-4D72-8B30-2D96DB3CB12C}">
      <dgm:prSet/>
      <dgm:spPr/>
      <dgm:t>
        <a:bodyPr/>
        <a:lstStyle/>
        <a:p>
          <a:endParaRPr lang="en-US" sz="2600"/>
        </a:p>
      </dgm:t>
    </dgm:pt>
    <dgm:pt modelId="{5911B5D4-8127-488A-8AF2-386F6FA00F02}" type="sibTrans" cxnId="{B9BD0617-3B68-4D72-8B30-2D96DB3CB12C}">
      <dgm:prSet/>
      <dgm:spPr/>
      <dgm:t>
        <a:bodyPr/>
        <a:lstStyle/>
        <a:p>
          <a:endParaRPr lang="en-US" sz="2600"/>
        </a:p>
      </dgm:t>
    </dgm:pt>
    <dgm:pt modelId="{A7829C7C-2681-4E58-A622-F2734270DCFC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việc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(Documents)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A96B39-5672-4CB0-B948-4AB374DC79A7}" type="parTrans" cxnId="{0017BEA2-4C59-4FB3-A117-79D2D7FF2757}">
      <dgm:prSet/>
      <dgm:spPr/>
      <dgm:t>
        <a:bodyPr/>
        <a:lstStyle/>
        <a:p>
          <a:endParaRPr lang="en-US" sz="2600"/>
        </a:p>
      </dgm:t>
    </dgm:pt>
    <dgm:pt modelId="{89AD17B2-BD15-461A-B183-48AB31A403D9}" type="sibTrans" cxnId="{0017BEA2-4C59-4FB3-A117-79D2D7FF2757}">
      <dgm:prSet/>
      <dgm:spPr/>
      <dgm:t>
        <a:bodyPr/>
        <a:lstStyle/>
        <a:p>
          <a:endParaRPr lang="en-US" sz="2600"/>
        </a:p>
      </dgm:t>
    </dgm:pt>
    <dgm:pt modelId="{0CB7C2A0-2EB0-4DE2-BA98-93553915F045}">
      <dgm:prSet custT="1"/>
      <dgm:spPr/>
      <dgm:t>
        <a:bodyPr anchor="ctr"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A5970F-591D-4EEA-9C4A-818B3B4CB7C4}" type="parTrans" cxnId="{816E80EF-5D2A-4FEA-A7EB-5BE0F13876E1}">
      <dgm:prSet/>
      <dgm:spPr/>
      <dgm:t>
        <a:bodyPr/>
        <a:lstStyle/>
        <a:p>
          <a:endParaRPr lang="en-US" sz="2600"/>
        </a:p>
      </dgm:t>
    </dgm:pt>
    <dgm:pt modelId="{A833C87B-D0D9-4111-AD62-C2CC2DCF556F}" type="sibTrans" cxnId="{816E80EF-5D2A-4FEA-A7EB-5BE0F13876E1}">
      <dgm:prSet/>
      <dgm:spPr/>
      <dgm:t>
        <a:bodyPr/>
        <a:lstStyle/>
        <a:p>
          <a:endParaRPr lang="en-US" sz="2600"/>
        </a:p>
      </dgm:t>
    </dgm:pt>
    <dgm:pt modelId="{ABD44260-069F-4E25-97B0-0C532F997C38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kỹ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năng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quan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đến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thi MOS 2013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1D145F-4C16-489D-9727-298F20AB8D9E}" type="parTrans" cxnId="{226305B6-9861-4C4E-A4F0-26E59C1A23B3}">
      <dgm:prSet/>
      <dgm:spPr/>
      <dgm:t>
        <a:bodyPr/>
        <a:lstStyle/>
        <a:p>
          <a:endParaRPr lang="en-US" sz="2600"/>
        </a:p>
      </dgm:t>
    </dgm:pt>
    <dgm:pt modelId="{644BCFA9-1C64-43F1-8E90-F09DC2240B36}" type="sibTrans" cxnId="{226305B6-9861-4C4E-A4F0-26E59C1A23B3}">
      <dgm:prSet/>
      <dgm:spPr/>
      <dgm:t>
        <a:bodyPr/>
        <a:lstStyle/>
        <a:p>
          <a:endParaRPr lang="en-US" sz="2600"/>
        </a:p>
      </dgm:t>
    </dgm:pt>
    <dgm:pt modelId="{C7FCA99D-86B9-4352-9213-2FB0ECF0628B}" type="pres">
      <dgm:prSet presAssocID="{EA30E311-3EC5-4EA4-9119-630F7F0983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FA88BB-5ECB-4CFC-A681-02112C1CE16C}" type="pres">
      <dgm:prSet presAssocID="{D3862C76-81CB-4AF0-8E10-710969F6CC54}" presName="linNode" presStyleCnt="0"/>
      <dgm:spPr/>
    </dgm:pt>
    <dgm:pt modelId="{20E09EA1-CDA3-40EE-BCA8-B0E5DC34AC9C}" type="pres">
      <dgm:prSet presAssocID="{D3862C76-81CB-4AF0-8E10-710969F6CC54}" presName="parentShp" presStyleLbl="node1" presStyleIdx="0" presStyleCnt="5" custScaleX="2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ED186-6D4A-4C96-BBD1-7D9DF1EAFD50}" type="pres">
      <dgm:prSet presAssocID="{D3862C76-81CB-4AF0-8E10-710969F6CC54}" presName="childShp" presStyleLbl="bgAccFollowNode1" presStyleIdx="0" presStyleCnt="5" custScaleX="121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2A22F-C6FF-4DD5-98EE-93E1757ADE36}" type="pres">
      <dgm:prSet presAssocID="{D090BC48-CCCA-4DEC-9C6A-FC39F1EF1222}" presName="spacing" presStyleCnt="0"/>
      <dgm:spPr/>
    </dgm:pt>
    <dgm:pt modelId="{64D70FC8-1D68-46B2-8A2E-8D1C0C0901DB}" type="pres">
      <dgm:prSet presAssocID="{48D15A76-6332-4D6D-8C6E-6FBB3BD28715}" presName="linNode" presStyleCnt="0"/>
      <dgm:spPr/>
    </dgm:pt>
    <dgm:pt modelId="{C4A8337B-973E-4211-A1BC-434C076692C0}" type="pres">
      <dgm:prSet presAssocID="{48D15A76-6332-4D6D-8C6E-6FBB3BD28715}" presName="parentShp" presStyleLbl="node1" presStyleIdx="1" presStyleCnt="5" custScaleX="2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4942-16D9-4968-B8C6-927DB7D64D9C}" type="pres">
      <dgm:prSet presAssocID="{48D15A76-6332-4D6D-8C6E-6FBB3BD28715}" presName="childShp" presStyleLbl="bgAccFollowNode1" presStyleIdx="1" presStyleCnt="5" custScaleX="121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73B59-42B7-4CB5-BBC2-5C87C0142357}" type="pres">
      <dgm:prSet presAssocID="{6B87456B-018E-4576-A671-C7E9AA915832}" presName="spacing" presStyleCnt="0"/>
      <dgm:spPr/>
    </dgm:pt>
    <dgm:pt modelId="{8B53C0F2-E176-4E3C-BAAA-2F9E49C5AD75}" type="pres">
      <dgm:prSet presAssocID="{9F8EC031-6AFD-4FB4-A593-379F2D80BCD3}" presName="linNode" presStyleCnt="0"/>
      <dgm:spPr/>
    </dgm:pt>
    <dgm:pt modelId="{C4BE91D6-1EE0-4E4D-BB69-9D57C2B1C5BB}" type="pres">
      <dgm:prSet presAssocID="{9F8EC031-6AFD-4FB4-A593-379F2D80BCD3}" presName="parentShp" presStyleLbl="node1" presStyleIdx="2" presStyleCnt="5" custScaleX="2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1AA31-A224-4AD6-B808-B71955D10EF6}" type="pres">
      <dgm:prSet presAssocID="{9F8EC031-6AFD-4FB4-A593-379F2D80BCD3}" presName="childShp" presStyleLbl="bgAccFollowNode1" presStyleIdx="2" presStyleCnt="5" custScaleX="121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8EB1C5-3182-406C-ABDB-80715D6E9C5C}" type="pres">
      <dgm:prSet presAssocID="{46AC571A-D3EC-42D9-800D-A95FC2BAFFDC}" presName="spacing" presStyleCnt="0"/>
      <dgm:spPr/>
    </dgm:pt>
    <dgm:pt modelId="{623227EE-3D3B-499B-AB84-F37C6432D2BB}" type="pres">
      <dgm:prSet presAssocID="{347D4066-D83B-4539-95B9-7E50BD4F6A5F}" presName="linNode" presStyleCnt="0"/>
      <dgm:spPr/>
    </dgm:pt>
    <dgm:pt modelId="{B4F9914A-D54A-42AB-920D-076CA96B9965}" type="pres">
      <dgm:prSet presAssocID="{347D4066-D83B-4539-95B9-7E50BD4F6A5F}" presName="parentShp" presStyleLbl="node1" presStyleIdx="3" presStyleCnt="5" custScaleX="2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F0D693-2AC6-41C4-BF55-FA3D11FD3307}" type="pres">
      <dgm:prSet presAssocID="{347D4066-D83B-4539-95B9-7E50BD4F6A5F}" presName="childShp" presStyleLbl="bgAccFollowNode1" presStyleIdx="3" presStyleCnt="5" custScaleX="121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2ED68-FA55-4229-90B0-C1DA121A8AE6}" type="pres">
      <dgm:prSet presAssocID="{20A0D104-AC91-4D55-AF90-E4D938083213}" presName="spacing" presStyleCnt="0"/>
      <dgm:spPr/>
    </dgm:pt>
    <dgm:pt modelId="{FE598342-2488-4960-BB39-1BF0CBCD4FCC}" type="pres">
      <dgm:prSet presAssocID="{0CB7C2A0-2EB0-4DE2-BA98-93553915F045}" presName="linNode" presStyleCnt="0"/>
      <dgm:spPr/>
    </dgm:pt>
    <dgm:pt modelId="{D7CBE5F7-652E-433F-93AE-E88E4B3E30C9}" type="pres">
      <dgm:prSet presAssocID="{0CB7C2A0-2EB0-4DE2-BA98-93553915F045}" presName="parentShp" presStyleLbl="node1" presStyleIdx="4" presStyleCnt="5" custScaleX="2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C1BD7D-BAAF-4337-9798-406CD9B897F3}" type="pres">
      <dgm:prSet presAssocID="{0CB7C2A0-2EB0-4DE2-BA98-93553915F045}" presName="childShp" presStyleLbl="bgAccFollowNode1" presStyleIdx="4" presStyleCnt="5" custScaleX="121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6388CB-1386-433F-9ACF-DBAA20F540C8}" type="presOf" srcId="{0CB7C2A0-2EB0-4DE2-BA98-93553915F045}" destId="{D7CBE5F7-652E-433F-93AE-E88E4B3E30C9}" srcOrd="0" destOrd="0" presId="urn:microsoft.com/office/officeart/2005/8/layout/vList6"/>
    <dgm:cxn modelId="{447032F6-82DE-48F6-83A6-CDCE57CBB967}" srcId="{EA30E311-3EC5-4EA4-9119-630F7F098399}" destId="{347D4066-D83B-4539-95B9-7E50BD4F6A5F}" srcOrd="3" destOrd="0" parTransId="{788F9D63-7CF3-4F77-929D-3CFDD93F0D4D}" sibTransId="{20A0D104-AC91-4D55-AF90-E4D938083213}"/>
    <dgm:cxn modelId="{A58CE83A-D487-453A-A8EA-CAD99651F31A}" type="presOf" srcId="{ABD44260-069F-4E25-97B0-0C532F997C38}" destId="{44C1BD7D-BAAF-4337-9798-406CD9B897F3}" srcOrd="0" destOrd="0" presId="urn:microsoft.com/office/officeart/2005/8/layout/vList6"/>
    <dgm:cxn modelId="{B4646CF1-49B2-47B1-82D5-ECAE5CB1C956}" srcId="{EA30E311-3EC5-4EA4-9119-630F7F098399}" destId="{9F8EC031-6AFD-4FB4-A593-379F2D80BCD3}" srcOrd="2" destOrd="0" parTransId="{F071B15D-FC79-48DA-A9E3-DE079276A71D}" sibTransId="{46AC571A-D3EC-42D9-800D-A95FC2BAFFDC}"/>
    <dgm:cxn modelId="{B9BD0617-3B68-4D72-8B30-2D96DB3CB12C}" srcId="{9F8EC031-6AFD-4FB4-A593-379F2D80BCD3}" destId="{E6502CF0-370C-48A0-81A5-7711F4398821}" srcOrd="0" destOrd="0" parTransId="{F4F55CB9-D8CC-44AA-8C76-5C068ABA2714}" sibTransId="{5911B5D4-8127-488A-8AF2-386F6FA00F02}"/>
    <dgm:cxn modelId="{5B1F1B9A-0292-4779-ADFA-6CD1781FFAD5}" type="presOf" srcId="{9F8EC031-6AFD-4FB4-A593-379F2D80BCD3}" destId="{C4BE91D6-1EE0-4E4D-BB69-9D57C2B1C5BB}" srcOrd="0" destOrd="0" presId="urn:microsoft.com/office/officeart/2005/8/layout/vList6"/>
    <dgm:cxn modelId="{87243A5D-C202-42AC-82FE-72344A3F7C38}" type="presOf" srcId="{CB05B03E-1978-48E3-A4AC-0CF86C8516EA}" destId="{E15ED186-6D4A-4C96-BBD1-7D9DF1EAFD50}" srcOrd="0" destOrd="0" presId="urn:microsoft.com/office/officeart/2005/8/layout/vList6"/>
    <dgm:cxn modelId="{C55965AA-B89F-4DF2-A8D0-2601B3B808EA}" type="presOf" srcId="{E6502CF0-370C-48A0-81A5-7711F4398821}" destId="{10C1AA31-A224-4AD6-B808-B71955D10EF6}" srcOrd="0" destOrd="0" presId="urn:microsoft.com/office/officeart/2005/8/layout/vList6"/>
    <dgm:cxn modelId="{F829FF24-F67B-47C8-83FF-53AC76CFF74D}" srcId="{EA30E311-3EC5-4EA4-9119-630F7F098399}" destId="{48D15A76-6332-4D6D-8C6E-6FBB3BD28715}" srcOrd="1" destOrd="0" parTransId="{26DFFCB1-CF33-4133-9568-216387447B76}" sibTransId="{6B87456B-018E-4576-A671-C7E9AA915832}"/>
    <dgm:cxn modelId="{B87DFF11-91FA-4D36-99FB-3C009B2307D5}" type="presOf" srcId="{347D4066-D83B-4539-95B9-7E50BD4F6A5F}" destId="{B4F9914A-D54A-42AB-920D-076CA96B9965}" srcOrd="0" destOrd="0" presId="urn:microsoft.com/office/officeart/2005/8/layout/vList6"/>
    <dgm:cxn modelId="{0017BEA2-4C59-4FB3-A117-79D2D7FF2757}" srcId="{347D4066-D83B-4539-95B9-7E50BD4F6A5F}" destId="{A7829C7C-2681-4E58-A622-F2734270DCFC}" srcOrd="0" destOrd="0" parTransId="{6CA96B39-5672-4CB0-B948-4AB374DC79A7}" sibTransId="{89AD17B2-BD15-461A-B183-48AB31A403D9}"/>
    <dgm:cxn modelId="{07911B51-B976-459B-9577-EF8905420572}" type="presOf" srcId="{A7829C7C-2681-4E58-A622-F2734270DCFC}" destId="{88F0D693-2AC6-41C4-BF55-FA3D11FD3307}" srcOrd="0" destOrd="0" presId="urn:microsoft.com/office/officeart/2005/8/layout/vList6"/>
    <dgm:cxn modelId="{EB2643E3-2E15-4A98-A2C7-651D4DC8217D}" type="presOf" srcId="{EA30E311-3EC5-4EA4-9119-630F7F098399}" destId="{C7FCA99D-86B9-4352-9213-2FB0ECF0628B}" srcOrd="0" destOrd="0" presId="urn:microsoft.com/office/officeart/2005/8/layout/vList6"/>
    <dgm:cxn modelId="{1348CA69-6F7E-4305-839D-72EDDAFDEC1C}" srcId="{EA30E311-3EC5-4EA4-9119-630F7F098399}" destId="{D3862C76-81CB-4AF0-8E10-710969F6CC54}" srcOrd="0" destOrd="0" parTransId="{EE204451-EC54-434E-ADB0-EB408FDE7F37}" sibTransId="{D090BC48-CCCA-4DEC-9C6A-FC39F1EF1222}"/>
    <dgm:cxn modelId="{A1C2D605-CCD9-41CE-BE9F-293B82AFCEDD}" type="presOf" srcId="{D3862C76-81CB-4AF0-8E10-710969F6CC54}" destId="{20E09EA1-CDA3-40EE-BCA8-B0E5DC34AC9C}" srcOrd="0" destOrd="0" presId="urn:microsoft.com/office/officeart/2005/8/layout/vList6"/>
    <dgm:cxn modelId="{BEDC5E4F-CE51-4A21-AB5F-CB896C06F4AF}" srcId="{D3862C76-81CB-4AF0-8E10-710969F6CC54}" destId="{CB05B03E-1978-48E3-A4AC-0CF86C8516EA}" srcOrd="0" destOrd="0" parTransId="{FEF0E268-5D2C-411A-9DD6-7A2C8C38E491}" sibTransId="{EFED8942-5C1E-427B-BBE3-292425A95D11}"/>
    <dgm:cxn modelId="{226305B6-9861-4C4E-A4F0-26E59C1A23B3}" srcId="{0CB7C2A0-2EB0-4DE2-BA98-93553915F045}" destId="{ABD44260-069F-4E25-97B0-0C532F997C38}" srcOrd="0" destOrd="0" parTransId="{B11D145F-4C16-489D-9727-298F20AB8D9E}" sibTransId="{644BCFA9-1C64-43F1-8E90-F09DC2240B36}"/>
    <dgm:cxn modelId="{6A2DA436-CD16-496E-A81F-E0B66AF891BA}" srcId="{48D15A76-6332-4D6D-8C6E-6FBB3BD28715}" destId="{B98ED6CA-FCD3-4EA0-92A6-AF0863F80B39}" srcOrd="0" destOrd="0" parTransId="{BCAC8976-2508-4A97-A9ED-DB860282D386}" sibTransId="{8456D515-D071-485D-939B-3AE1617C2418}"/>
    <dgm:cxn modelId="{814D6304-B517-477F-8948-F25B2011D2AF}" type="presOf" srcId="{48D15A76-6332-4D6D-8C6E-6FBB3BD28715}" destId="{C4A8337B-973E-4211-A1BC-434C076692C0}" srcOrd="0" destOrd="0" presId="urn:microsoft.com/office/officeart/2005/8/layout/vList6"/>
    <dgm:cxn modelId="{816E80EF-5D2A-4FEA-A7EB-5BE0F13876E1}" srcId="{EA30E311-3EC5-4EA4-9119-630F7F098399}" destId="{0CB7C2A0-2EB0-4DE2-BA98-93553915F045}" srcOrd="4" destOrd="0" parTransId="{37A5970F-591D-4EEA-9C4A-818B3B4CB7C4}" sibTransId="{A833C87B-D0D9-4111-AD62-C2CC2DCF556F}"/>
    <dgm:cxn modelId="{E6F2874C-94B6-4FA1-AED0-FE4096CC43D8}" type="presOf" srcId="{B98ED6CA-FCD3-4EA0-92A6-AF0863F80B39}" destId="{B2734942-16D9-4968-B8C6-927DB7D64D9C}" srcOrd="0" destOrd="0" presId="urn:microsoft.com/office/officeart/2005/8/layout/vList6"/>
    <dgm:cxn modelId="{52C18411-86B5-4844-A95D-1D98C68D5486}" type="presParOf" srcId="{C7FCA99D-86B9-4352-9213-2FB0ECF0628B}" destId="{C9FA88BB-5ECB-4CFC-A681-02112C1CE16C}" srcOrd="0" destOrd="0" presId="urn:microsoft.com/office/officeart/2005/8/layout/vList6"/>
    <dgm:cxn modelId="{7149DA7E-9695-4D82-95FC-AEA04196EF34}" type="presParOf" srcId="{C9FA88BB-5ECB-4CFC-A681-02112C1CE16C}" destId="{20E09EA1-CDA3-40EE-BCA8-B0E5DC34AC9C}" srcOrd="0" destOrd="0" presId="urn:microsoft.com/office/officeart/2005/8/layout/vList6"/>
    <dgm:cxn modelId="{90E99F77-24C9-4F36-AEBA-0F3B1D9D5B41}" type="presParOf" srcId="{C9FA88BB-5ECB-4CFC-A681-02112C1CE16C}" destId="{E15ED186-6D4A-4C96-BBD1-7D9DF1EAFD50}" srcOrd="1" destOrd="0" presId="urn:microsoft.com/office/officeart/2005/8/layout/vList6"/>
    <dgm:cxn modelId="{54156A21-CCF6-4644-B43B-32CC2B068DC7}" type="presParOf" srcId="{C7FCA99D-86B9-4352-9213-2FB0ECF0628B}" destId="{F892A22F-C6FF-4DD5-98EE-93E1757ADE36}" srcOrd="1" destOrd="0" presId="urn:microsoft.com/office/officeart/2005/8/layout/vList6"/>
    <dgm:cxn modelId="{D107345F-8C71-4191-9D7F-D66314967B78}" type="presParOf" srcId="{C7FCA99D-86B9-4352-9213-2FB0ECF0628B}" destId="{64D70FC8-1D68-46B2-8A2E-8D1C0C0901DB}" srcOrd="2" destOrd="0" presId="urn:microsoft.com/office/officeart/2005/8/layout/vList6"/>
    <dgm:cxn modelId="{39640AF8-F409-457B-8756-109B82456F5B}" type="presParOf" srcId="{64D70FC8-1D68-46B2-8A2E-8D1C0C0901DB}" destId="{C4A8337B-973E-4211-A1BC-434C076692C0}" srcOrd="0" destOrd="0" presId="urn:microsoft.com/office/officeart/2005/8/layout/vList6"/>
    <dgm:cxn modelId="{793081E6-2AE8-42B5-BBE1-94B1CCB104CB}" type="presParOf" srcId="{64D70FC8-1D68-46B2-8A2E-8D1C0C0901DB}" destId="{B2734942-16D9-4968-B8C6-927DB7D64D9C}" srcOrd="1" destOrd="0" presId="urn:microsoft.com/office/officeart/2005/8/layout/vList6"/>
    <dgm:cxn modelId="{5C653A86-FD05-43FB-859A-7C1B9F149FA5}" type="presParOf" srcId="{C7FCA99D-86B9-4352-9213-2FB0ECF0628B}" destId="{B0473B59-42B7-4CB5-BBC2-5C87C0142357}" srcOrd="3" destOrd="0" presId="urn:microsoft.com/office/officeart/2005/8/layout/vList6"/>
    <dgm:cxn modelId="{2169B5CB-898A-4C20-A296-8B19AB9CC95C}" type="presParOf" srcId="{C7FCA99D-86B9-4352-9213-2FB0ECF0628B}" destId="{8B53C0F2-E176-4E3C-BAAA-2F9E49C5AD75}" srcOrd="4" destOrd="0" presId="urn:microsoft.com/office/officeart/2005/8/layout/vList6"/>
    <dgm:cxn modelId="{DB420F1E-FE54-434B-84D0-571493FB7E02}" type="presParOf" srcId="{8B53C0F2-E176-4E3C-BAAA-2F9E49C5AD75}" destId="{C4BE91D6-1EE0-4E4D-BB69-9D57C2B1C5BB}" srcOrd="0" destOrd="0" presId="urn:microsoft.com/office/officeart/2005/8/layout/vList6"/>
    <dgm:cxn modelId="{AD563D8E-2133-423D-9966-73C402BA2C6E}" type="presParOf" srcId="{8B53C0F2-E176-4E3C-BAAA-2F9E49C5AD75}" destId="{10C1AA31-A224-4AD6-B808-B71955D10EF6}" srcOrd="1" destOrd="0" presId="urn:microsoft.com/office/officeart/2005/8/layout/vList6"/>
    <dgm:cxn modelId="{E56E75CA-C6F9-4B19-8CE2-5561E79A1096}" type="presParOf" srcId="{C7FCA99D-86B9-4352-9213-2FB0ECF0628B}" destId="{1A8EB1C5-3182-406C-ABDB-80715D6E9C5C}" srcOrd="5" destOrd="0" presId="urn:microsoft.com/office/officeart/2005/8/layout/vList6"/>
    <dgm:cxn modelId="{16AA25E4-247F-43FF-BF08-6823D1536AB1}" type="presParOf" srcId="{C7FCA99D-86B9-4352-9213-2FB0ECF0628B}" destId="{623227EE-3D3B-499B-AB84-F37C6432D2BB}" srcOrd="6" destOrd="0" presId="urn:microsoft.com/office/officeart/2005/8/layout/vList6"/>
    <dgm:cxn modelId="{F7CCB903-0B18-4438-A5C4-40148C939BCE}" type="presParOf" srcId="{623227EE-3D3B-499B-AB84-F37C6432D2BB}" destId="{B4F9914A-D54A-42AB-920D-076CA96B9965}" srcOrd="0" destOrd="0" presId="urn:microsoft.com/office/officeart/2005/8/layout/vList6"/>
    <dgm:cxn modelId="{117DE95A-286B-44D9-93B0-3DFF9C7BA888}" type="presParOf" srcId="{623227EE-3D3B-499B-AB84-F37C6432D2BB}" destId="{88F0D693-2AC6-41C4-BF55-FA3D11FD3307}" srcOrd="1" destOrd="0" presId="urn:microsoft.com/office/officeart/2005/8/layout/vList6"/>
    <dgm:cxn modelId="{9EB75D45-3D4C-4BC9-B646-C7D335004F07}" type="presParOf" srcId="{C7FCA99D-86B9-4352-9213-2FB0ECF0628B}" destId="{B2E2ED68-FA55-4229-90B0-C1DA121A8AE6}" srcOrd="7" destOrd="0" presId="urn:microsoft.com/office/officeart/2005/8/layout/vList6"/>
    <dgm:cxn modelId="{FD1D2EF8-594F-452F-9FC5-11E335B68E35}" type="presParOf" srcId="{C7FCA99D-86B9-4352-9213-2FB0ECF0628B}" destId="{FE598342-2488-4960-BB39-1BF0CBCD4FCC}" srcOrd="8" destOrd="0" presId="urn:microsoft.com/office/officeart/2005/8/layout/vList6"/>
    <dgm:cxn modelId="{C453B7F7-BA76-442B-AB60-67F9285F9499}" type="presParOf" srcId="{FE598342-2488-4960-BB39-1BF0CBCD4FCC}" destId="{D7CBE5F7-652E-433F-93AE-E88E4B3E30C9}" srcOrd="0" destOrd="0" presId="urn:microsoft.com/office/officeart/2005/8/layout/vList6"/>
    <dgm:cxn modelId="{8DCFC799-F24E-4535-805E-52DDF3D8762D}" type="presParOf" srcId="{FE598342-2488-4960-BB39-1BF0CBCD4FCC}" destId="{44C1BD7D-BAAF-4337-9798-406CD9B897F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ED186-6D4A-4C96-BBD1-7D9DF1EAFD50}">
      <dsp:nvSpPr>
        <dsp:cNvPr id="0" name=""/>
        <dsp:cNvSpPr/>
      </dsp:nvSpPr>
      <dsp:spPr>
        <a:xfrm>
          <a:off x="1680201" y="1539"/>
          <a:ext cx="6583680" cy="833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0201" y="105758"/>
        <a:ext cx="6271024" cy="625311"/>
      </dsp:txXfrm>
    </dsp:sp>
    <dsp:sp modelId="{20E09EA1-CDA3-40EE-BCA8-B0E5DC34AC9C}">
      <dsp:nvSpPr>
        <dsp:cNvPr id="0" name=""/>
        <dsp:cNvSpPr/>
      </dsp:nvSpPr>
      <dsp:spPr>
        <a:xfrm>
          <a:off x="765817" y="1539"/>
          <a:ext cx="914383" cy="83374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517" y="42239"/>
        <a:ext cx="832983" cy="752349"/>
      </dsp:txXfrm>
    </dsp:sp>
    <dsp:sp modelId="{B2734942-16D9-4968-B8C6-927DB7D64D9C}">
      <dsp:nvSpPr>
        <dsp:cNvPr id="0" name=""/>
        <dsp:cNvSpPr/>
      </dsp:nvSpPr>
      <dsp:spPr>
        <a:xfrm>
          <a:off x="1680201" y="918663"/>
          <a:ext cx="6583680" cy="833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Microsoft Word 2013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0201" y="1022882"/>
        <a:ext cx="6271024" cy="625311"/>
      </dsp:txXfrm>
    </dsp:sp>
    <dsp:sp modelId="{C4A8337B-973E-4211-A1BC-434C076692C0}">
      <dsp:nvSpPr>
        <dsp:cNvPr id="0" name=""/>
        <dsp:cNvSpPr/>
      </dsp:nvSpPr>
      <dsp:spPr>
        <a:xfrm>
          <a:off x="765817" y="918663"/>
          <a:ext cx="914383" cy="83374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44575"/>
                <a:satOff val="-3024"/>
                <a:lumOff val="16825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44575"/>
                <a:satOff val="-3024"/>
                <a:lumOff val="16825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44575"/>
                <a:satOff val="-3024"/>
                <a:lumOff val="168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517" y="959363"/>
        <a:ext cx="832983" cy="752349"/>
      </dsp:txXfrm>
    </dsp:sp>
    <dsp:sp modelId="{10C1AA31-A224-4AD6-B808-B71955D10EF6}">
      <dsp:nvSpPr>
        <dsp:cNvPr id="0" name=""/>
        <dsp:cNvSpPr/>
      </dsp:nvSpPr>
      <dsp:spPr>
        <a:xfrm>
          <a:off x="1680201" y="1835787"/>
          <a:ext cx="6583680" cy="833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việc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văn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bản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(Text)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0201" y="1940006"/>
        <a:ext cx="6271024" cy="625311"/>
      </dsp:txXfrm>
    </dsp:sp>
    <dsp:sp modelId="{C4BE91D6-1EE0-4E4D-BB69-9D57C2B1C5BB}">
      <dsp:nvSpPr>
        <dsp:cNvPr id="0" name=""/>
        <dsp:cNvSpPr/>
      </dsp:nvSpPr>
      <dsp:spPr>
        <a:xfrm>
          <a:off x="765817" y="1835787"/>
          <a:ext cx="914383" cy="83374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89149"/>
                <a:satOff val="-6048"/>
                <a:lumOff val="3365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89149"/>
                <a:satOff val="-6048"/>
                <a:lumOff val="3365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89149"/>
                <a:satOff val="-6048"/>
                <a:lumOff val="336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517" y="1876487"/>
        <a:ext cx="832983" cy="752349"/>
      </dsp:txXfrm>
    </dsp:sp>
    <dsp:sp modelId="{88F0D693-2AC6-41C4-BF55-FA3D11FD3307}">
      <dsp:nvSpPr>
        <dsp:cNvPr id="0" name=""/>
        <dsp:cNvSpPr/>
      </dsp:nvSpPr>
      <dsp:spPr>
        <a:xfrm>
          <a:off x="1680201" y="2752911"/>
          <a:ext cx="6583680" cy="833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việc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(Documents)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0201" y="2857130"/>
        <a:ext cx="6271024" cy="625311"/>
      </dsp:txXfrm>
    </dsp:sp>
    <dsp:sp modelId="{B4F9914A-D54A-42AB-920D-076CA96B9965}">
      <dsp:nvSpPr>
        <dsp:cNvPr id="0" name=""/>
        <dsp:cNvSpPr/>
      </dsp:nvSpPr>
      <dsp:spPr>
        <a:xfrm>
          <a:off x="765817" y="2752911"/>
          <a:ext cx="914383" cy="83374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89149"/>
                <a:satOff val="-6048"/>
                <a:lumOff val="3365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89149"/>
                <a:satOff val="-6048"/>
                <a:lumOff val="3365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89149"/>
                <a:satOff val="-6048"/>
                <a:lumOff val="336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517" y="2793611"/>
        <a:ext cx="832983" cy="752349"/>
      </dsp:txXfrm>
    </dsp:sp>
    <dsp:sp modelId="{44C1BD7D-BAAF-4337-9798-406CD9B897F3}">
      <dsp:nvSpPr>
        <dsp:cNvPr id="0" name=""/>
        <dsp:cNvSpPr/>
      </dsp:nvSpPr>
      <dsp:spPr>
        <a:xfrm>
          <a:off x="1680201" y="3670035"/>
          <a:ext cx="6583680" cy="833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kỹ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năng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quan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đến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thi MOS 2013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0201" y="3774254"/>
        <a:ext cx="6271024" cy="625311"/>
      </dsp:txXfrm>
    </dsp:sp>
    <dsp:sp modelId="{D7CBE5F7-652E-433F-93AE-E88E4B3E30C9}">
      <dsp:nvSpPr>
        <dsp:cNvPr id="0" name=""/>
        <dsp:cNvSpPr/>
      </dsp:nvSpPr>
      <dsp:spPr>
        <a:xfrm>
          <a:off x="765817" y="3670035"/>
          <a:ext cx="914383" cy="83374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44575"/>
                <a:satOff val="-3024"/>
                <a:lumOff val="16825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44575"/>
                <a:satOff val="-3024"/>
                <a:lumOff val="16825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44575"/>
                <a:satOff val="-3024"/>
                <a:lumOff val="168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517" y="3710735"/>
        <a:ext cx="832983" cy="752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26533-136C-4518-AC3D-F92DFD174A4A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A8D34-C20C-4FE6-AAC2-090C025A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09595" y="1738252"/>
            <a:ext cx="8016213" cy="1303438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09595" y="3367676"/>
            <a:ext cx="7946143" cy="9144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itchFamily="18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0088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381000"/>
            <a:ext cx="9347200" cy="711200"/>
          </a:xfrm>
        </p:spPr>
        <p:txBody>
          <a:bodyPr/>
          <a:lstStyle>
            <a:lvl1pPr>
              <a:defRPr b="0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1498600"/>
            <a:ext cx="109728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47D27BE9-9C70-4B3E-82A6-B1D3B73797FE}" type="datetime1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4AC69237-D406-493E-8EAF-A281797852E8}" type="datetime1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4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C791961E-A22F-4D81-98FB-10ED63313A13}" type="datetime1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B3ED5676-6171-4653-9DDF-3452938FC034}" type="datetime1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7409" y="6324599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69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141117"/>
            <a:ext cx="10972800" cy="4989737"/>
          </a:xfrm>
          <a:prstGeom prst="rect">
            <a:avLst/>
          </a:prstGeom>
        </p:spPr>
        <p:txBody>
          <a:bodyPr/>
          <a:lstStyle>
            <a:lvl1pPr marL="457189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solidFill>
                  <a:schemeClr val="tx1"/>
                </a:solidFill>
                <a:latin typeface="+mn-lt"/>
                <a:cs typeface="Segoe Light"/>
              </a:defRPr>
            </a:lvl1pPr>
            <a:lvl2pPr marL="1066773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latin typeface="+mn-lt"/>
                <a:cs typeface="Segoe Light"/>
              </a:defRPr>
            </a:lvl2pPr>
            <a:lvl3pPr marL="1676358" indent="-457189">
              <a:buClr>
                <a:srgbClr val="0081C4"/>
              </a:buClr>
              <a:buSzPct val="70000"/>
              <a:buFont typeface="Wingdings" charset="2"/>
              <a:buChar char="§"/>
              <a:defRPr sz="2400">
                <a:latin typeface="+mn-lt"/>
                <a:cs typeface="Segoe Light"/>
              </a:defRPr>
            </a:lvl3pPr>
            <a:lvl4pPr marL="2209745" indent="-380990">
              <a:buClr>
                <a:srgbClr val="0081C4"/>
              </a:buClr>
              <a:buSzPct val="70000"/>
              <a:buFont typeface="Wingdings" charset="2"/>
              <a:buChar char="§"/>
              <a:defRPr sz="2133">
                <a:latin typeface="+mn-lt"/>
                <a:cs typeface="Segoe Light"/>
              </a:defRPr>
            </a:lvl4pPr>
            <a:lvl5pPr marL="2819330" indent="-380990">
              <a:buClr>
                <a:srgbClr val="0081C4"/>
              </a:buClr>
              <a:buSzPct val="70000"/>
              <a:buFont typeface="Wingdings" charset="2"/>
              <a:buChar char="§"/>
              <a:defRPr sz="1867">
                <a:latin typeface="+mn-lt"/>
                <a:cs typeface="Segoe Ligh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24600"/>
            <a:ext cx="2844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fld id="{2B708403-6072-4221-8EFF-B818E89F3939}" type="datetime1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24600"/>
            <a:ext cx="3860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7409" y="6324600"/>
            <a:ext cx="2844800" cy="36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rgbClr val="898989"/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6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863-0A56-438B-AFA7-3B134D22D8A8}" type="datetime1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0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35200" y="381000"/>
            <a:ext cx="9753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9307" y="245368"/>
            <a:ext cx="1637732" cy="87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" y="296912"/>
            <a:ext cx="1252810" cy="879376"/>
          </a:xfrm>
          <a:prstGeom prst="rect">
            <a:avLst/>
          </a:prstGeom>
        </p:spPr>
      </p:pic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5633FA5-AB4A-4680-BF84-7865B5B799DC}" type="datetime1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148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1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479796" y="5298499"/>
            <a:ext cx="7946143" cy="914400"/>
          </a:xfrm>
        </p:spPr>
        <p:txBody>
          <a:bodyPr/>
          <a:lstStyle/>
          <a:p>
            <a:pPr algn="l"/>
            <a:r>
              <a:rPr lang="en-US" b="1" dirty="0" err="1"/>
              <a:t>Bài</a:t>
            </a:r>
            <a:r>
              <a:rPr lang="en-US" b="1" dirty="0"/>
              <a:t> 1: </a:t>
            </a:r>
            <a:r>
              <a:rPr lang="en-US" b="1" dirty="0" err="1"/>
              <a:t>Bắt</a:t>
            </a:r>
            <a:r>
              <a:rPr lang="en-US" b="1" dirty="0"/>
              <a:t> </a:t>
            </a:r>
            <a:r>
              <a:rPr lang="en-US" b="1" dirty="0" err="1"/>
              <a:t>đầu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Microsoft </a:t>
            </a:r>
            <a:r>
              <a:rPr lang="en-US" b="1" dirty="0" smtClean="0"/>
              <a:t>Word</a:t>
            </a:r>
            <a:endParaRPr lang="en-US" b="1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3594" y1="5280" x2="35781" y2="34161"/>
                        <a14:foregroundMark x1="35781" y1="42081" x2="11094" y2="68789"/>
                        <a14:foregroundMark x1="59688" y1="4348" x2="42031" y2="33540"/>
                        <a14:foregroundMark x1="40625" y1="40994" x2="60938" y2="40683"/>
                        <a14:backgroundMark x1="88281" y1="14752" x2="95469" y2="372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24"/>
          <a:stretch/>
        </p:blipFill>
        <p:spPr>
          <a:xfrm>
            <a:off x="5335937" y="95820"/>
            <a:ext cx="4071920" cy="41148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44760" y="4210620"/>
            <a:ext cx="8016213" cy="1303438"/>
          </a:xfrm>
        </p:spPr>
        <p:txBody>
          <a:bodyPr/>
          <a:lstStyle/>
          <a:p>
            <a:pPr algn="l"/>
            <a:r>
              <a:rPr lang="en-US" dirty="0" smtClean="0"/>
              <a:t>MICROSOFT WORD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431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vi-VN" dirty="0"/>
              <a:t>Sử dụng Backstage </a:t>
            </a:r>
            <a:r>
              <a:rPr lang="vi-VN" dirty="0" smtClean="0"/>
              <a:t>view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583" y="2006997"/>
            <a:ext cx="6753570" cy="434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1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vi-VN" dirty="0"/>
              <a:t>Sử dụng Backstage view</a:t>
            </a:r>
            <a:endParaRPr lang="en-US" dirty="0"/>
          </a:p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sử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vi-VN" b="1" dirty="0"/>
              <a:t>Backstage view</a:t>
            </a:r>
            <a:r>
              <a:rPr lang="en-US" b="1" dirty="0"/>
              <a:t> 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(Properties) Title, Tags </a:t>
            </a:r>
            <a:r>
              <a:rPr lang="en-US" dirty="0" err="1"/>
              <a:t>hoặc</a:t>
            </a:r>
            <a:r>
              <a:rPr lang="en-US" dirty="0"/>
              <a:t> Comments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smtClean="0"/>
              <a:t>Author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khỏi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sách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Author (Author Properties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khiển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(Document Panel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(Properties dialog box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(User name)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cái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(Initials)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Microsoft </a:t>
            </a:r>
            <a:r>
              <a:rPr lang="en-US" dirty="0" smtClean="0"/>
              <a:t>Word</a:t>
            </a:r>
          </a:p>
          <a:p>
            <a:pPr marL="990587" lvl="2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01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cấu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smtClean="0"/>
              <a:t>in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smtClean="0"/>
              <a:t>in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In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In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it-IT" dirty="0"/>
              <a:t>In tài liệu hai </a:t>
            </a:r>
            <a:r>
              <a:rPr lang="it-IT" dirty="0" smtClean="0"/>
              <a:t>mặt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In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tờ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smtClean="0"/>
              <a:t>in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Chỉnh trang in theo một kích thước cụ </a:t>
            </a:r>
            <a:r>
              <a:rPr lang="vi-VN" dirty="0" smtClean="0"/>
              <a:t>thể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khay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in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smtClean="0"/>
              <a:t>in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In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tin – Print to file</a:t>
            </a:r>
            <a:endParaRPr lang="en-US" dirty="0" smtClean="0"/>
          </a:p>
          <a:p>
            <a:pPr marL="990587" lvl="2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9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Làm việc với các phiên bản lưu tự động trong Microsoft </a:t>
            </a:r>
            <a:r>
              <a:rPr lang="vi-VN" dirty="0" smtClean="0"/>
              <a:t>Word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Khôi phục một phiên bản lưu tự động trong </a:t>
            </a:r>
            <a:r>
              <a:rPr lang="vi-VN" dirty="0" smtClean="0"/>
              <a:t>Word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Khôi phục một tài liệu chưa được lưu (Unsaved file) trong </a:t>
            </a:r>
            <a:r>
              <a:rPr lang="vi-VN" dirty="0" smtClean="0"/>
              <a:t>Word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Xóa các phiên bản lưu tự động</a:t>
            </a:r>
            <a:endParaRPr lang="en-US" dirty="0" smtClean="0"/>
          </a:p>
          <a:p>
            <a:pPr marL="990587" lvl="2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13</a:t>
            </a:fld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0" y="3484393"/>
            <a:ext cx="7792537" cy="24292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1489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68453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(Text)</a:t>
            </a:r>
            <a:endParaRPr lang="en-US" dirty="0" smtClean="0"/>
          </a:p>
          <a:p>
            <a:pPr lvl="1"/>
            <a:r>
              <a:rPr lang="vi-VN" dirty="0" smtClean="0"/>
              <a:t>Di </a:t>
            </a:r>
            <a:r>
              <a:rPr lang="vi-VN" dirty="0"/>
              <a:t>chuyển xung quanh trong tài liệu bằng cách sử dụng các thẻ Headings và Pages trong khung điều hướng (Navigation Pane</a:t>
            </a:r>
            <a:r>
              <a:rPr lang="vi-VN" dirty="0" smtClean="0"/>
              <a:t>)</a:t>
            </a:r>
            <a:endParaRPr lang="en-US" dirty="0" smtClean="0"/>
          </a:p>
          <a:p>
            <a:pPr lvl="1"/>
            <a:r>
              <a:rPr lang="en-US" dirty="0"/>
              <a:t>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(Hyperlink)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smtClean="0"/>
              <a:t>Bookmark</a:t>
            </a:r>
          </a:p>
          <a:p>
            <a:pPr lvl="1"/>
            <a:r>
              <a:rPr lang="en-US" dirty="0"/>
              <a:t>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 smtClean="0"/>
          </a:p>
          <a:p>
            <a:pPr marL="609585" lvl="1" indent="0"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900" y="1589446"/>
            <a:ext cx="3984638" cy="4269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5388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di </a:t>
            </a:r>
            <a:r>
              <a:rPr lang="en-US" b="1" dirty="0" err="1" smtClean="0"/>
              <a:t>chuyển</a:t>
            </a:r>
            <a:r>
              <a:rPr lang="en-US" b="1" dirty="0" smtClean="0"/>
              <a:t> </a:t>
            </a:r>
            <a:r>
              <a:rPr lang="en-US" b="1" dirty="0" err="1" smtClean="0"/>
              <a:t>xung</a:t>
            </a:r>
            <a:r>
              <a:rPr lang="en-US" b="1" dirty="0" smtClean="0"/>
              <a:t> </a:t>
            </a:r>
            <a:r>
              <a:rPr lang="en-US" b="1" dirty="0" err="1" smtClean="0"/>
              <a:t>quanh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 </a:t>
            </a:r>
            <a:endParaRPr lang="en-US" b="1" dirty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(Hyperlink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smtClean="0"/>
              <a:t>tin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Heading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Bookmark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smtClean="0"/>
              <a:t>email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 smtClean="0"/>
              <a:t>kết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siêu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endParaRPr lang="en-US" dirty="0" smtClean="0"/>
          </a:p>
          <a:p>
            <a:pPr marL="990587" lvl="2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 smtClean="0"/>
              <a:t>MOS Word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158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98600"/>
            <a:ext cx="6898550" cy="4572000"/>
          </a:xfrm>
        </p:spPr>
        <p:txBody>
          <a:bodyPr anchor="ctr"/>
          <a:lstStyle/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bookmark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bookmark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Go to </a:t>
            </a:r>
            <a:r>
              <a:rPr lang="en-US" dirty="0" err="1"/>
              <a:t>để</a:t>
            </a:r>
            <a:r>
              <a:rPr lang="en-US" dirty="0"/>
              <a:t> 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990587" lvl="2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 smtClean="0"/>
              <a:t>MOS Word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16</a:t>
            </a:fld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825" y="1647651"/>
            <a:ext cx="4336344" cy="404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3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(Documents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 smtClean="0"/>
              <a:t>mới</a:t>
            </a:r>
            <a:endParaRPr lang="en-US" dirty="0" smtClean="0"/>
          </a:p>
          <a:p>
            <a:pPr marL="1028700" lvl="2" indent="0">
              <a:buNone/>
            </a:pP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thao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 smtClean="0"/>
              <a:t>tạo</a:t>
            </a:r>
            <a:r>
              <a:rPr lang="en-US" b="1" dirty="0" smtClean="0"/>
              <a:t> </a:t>
            </a:r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liệu</a:t>
            </a:r>
            <a:r>
              <a:rPr lang="en-US" b="1" dirty="0" smtClean="0"/>
              <a:t> </a:t>
            </a:r>
            <a:endParaRPr lang="en-US" b="1" dirty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trắng</a:t>
            </a:r>
            <a:r>
              <a:rPr lang="en-US" dirty="0"/>
              <a:t> (Blank document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(Custom template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Word</a:t>
            </a:r>
          </a:p>
          <a:p>
            <a:pPr lvl="1"/>
            <a:r>
              <a:rPr lang="vi-VN" dirty="0"/>
              <a:t>Lưu tài </a:t>
            </a:r>
            <a:r>
              <a:rPr lang="vi-VN" dirty="0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Lưu tập tin dưới một định dạng khác với thiết lập mặc định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5206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lvl="1"/>
            <a:r>
              <a:rPr lang="en-US" dirty="0" err="1" smtClean="0"/>
              <a:t>Đóng</a:t>
            </a:r>
            <a:r>
              <a:rPr lang="vi-VN" dirty="0" smtClean="0"/>
              <a:t> </a:t>
            </a:r>
            <a:r>
              <a:rPr lang="vi-VN" dirty="0"/>
              <a:t>tài </a:t>
            </a:r>
            <a:r>
              <a:rPr lang="vi-VN" dirty="0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Đóng tài liệu nhưng không thoát khỏi </a:t>
            </a:r>
            <a:r>
              <a:rPr lang="vi-VN" dirty="0" smtClean="0"/>
              <a:t>Word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khỏi</a:t>
            </a:r>
            <a:r>
              <a:rPr lang="en-US" dirty="0"/>
              <a:t> </a:t>
            </a:r>
            <a:r>
              <a:rPr lang="en-US" dirty="0" smtClean="0"/>
              <a:t>Word</a:t>
            </a:r>
          </a:p>
          <a:p>
            <a:pPr lvl="1"/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smtClean="0"/>
              <a:t>Word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(Options)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dirty="0" smtClean="0"/>
              <a:t>Open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Word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184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-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thi MOS 2013</a:t>
            </a:r>
            <a:endParaRPr lang="en-US" dirty="0" smtClean="0"/>
          </a:p>
          <a:p>
            <a:pPr lvl="1"/>
            <a:r>
              <a:rPr lang="vi-VN" dirty="0"/>
              <a:t>Tạo các tài liệu.</a:t>
            </a:r>
          </a:p>
          <a:p>
            <a:pPr lvl="1"/>
            <a:r>
              <a:rPr lang="vi-VN" dirty="0" smtClean="0"/>
              <a:t>Di </a:t>
            </a:r>
            <a:r>
              <a:rPr lang="vi-VN" dirty="0"/>
              <a:t>chuyển xung quanh trong phạm vi tài liệu thông qua việc sử dụng khung điều hướng, tạo siêu liên kết, bookmark và lệnh Go to.</a:t>
            </a:r>
          </a:p>
          <a:p>
            <a:pPr lvl="1"/>
            <a:r>
              <a:rPr lang="vi-VN" dirty="0" smtClean="0"/>
              <a:t>Thiết </a:t>
            </a:r>
            <a:r>
              <a:rPr lang="vi-VN" dirty="0"/>
              <a:t>lập cấu hình để in hoặc lưu tài liệu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007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 BÀI GIẢNG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85588266"/>
              </p:ext>
            </p:extLst>
          </p:nvPr>
        </p:nvGraphicFramePr>
        <p:xfrm>
          <a:off x="1612900" y="1577975"/>
          <a:ext cx="9029700" cy="4505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8C958A-1652-47C6-963C-2D59C1A7220A}" type="datetime1">
              <a:rPr lang="en-US" smtClean="0"/>
              <a:t>8/29/2017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816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/>
            <a:r>
              <a:rPr lang="en-US" dirty="0" smtClean="0"/>
              <a:t>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tin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vi-VN" dirty="0" smtClean="0"/>
              <a:t>tạo </a:t>
            </a:r>
            <a:r>
              <a:rPr lang="vi-VN" dirty="0"/>
              <a:t>tài liệu mới, lưu các tập </a:t>
            </a:r>
            <a:r>
              <a:rPr lang="vi-VN" dirty="0" smtClean="0"/>
              <a:t>tin</a:t>
            </a:r>
            <a:r>
              <a:rPr lang="en-US" dirty="0" smtClean="0"/>
              <a:t>, </a:t>
            </a:r>
            <a:r>
              <a:rPr lang="vi-VN" dirty="0" smtClean="0"/>
              <a:t>mở </a:t>
            </a:r>
            <a:r>
              <a:rPr lang="vi-VN" dirty="0"/>
              <a:t>các tài </a:t>
            </a:r>
            <a:r>
              <a:rPr lang="vi-VN" dirty="0" smtClean="0"/>
              <a:t>liệu</a:t>
            </a:r>
            <a:r>
              <a:rPr lang="en-US" dirty="0" smtClean="0"/>
              <a:t>).</a:t>
            </a:r>
            <a:r>
              <a:rPr lang="vi-VN" dirty="0" smtClean="0"/>
              <a:t>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90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Microsoft Word </a:t>
            </a:r>
            <a:r>
              <a:rPr lang="en-US" dirty="0" smtClean="0"/>
              <a:t>2013</a:t>
            </a:r>
          </a:p>
          <a:p>
            <a:pPr lvl="1"/>
            <a:r>
              <a:rPr lang="en-US" dirty="0"/>
              <a:t>Thanh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(Title bar</a:t>
            </a:r>
            <a:r>
              <a:rPr lang="en-US" dirty="0" smtClean="0"/>
              <a:t>)</a:t>
            </a:r>
          </a:p>
          <a:p>
            <a:pPr marL="609585" lvl="1" indent="0"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4</a:t>
            </a:fld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76" y="2693835"/>
            <a:ext cx="10907647" cy="21815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6371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10972800" cy="4978400"/>
          </a:xfrm>
        </p:spPr>
        <p:txBody>
          <a:bodyPr/>
          <a:lstStyle/>
          <a:p>
            <a:pPr lvl="1"/>
            <a:r>
              <a:rPr lang="en-US" dirty="0" smtClean="0"/>
              <a:t>Ribbon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/>
              <a:t>Thanh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(Status bar)</a:t>
            </a:r>
          </a:p>
          <a:p>
            <a:pPr marL="609585" lvl="1" indent="0">
              <a:buNone/>
            </a:pPr>
            <a:endParaRPr lang="en-US" dirty="0" smtClean="0"/>
          </a:p>
          <a:p>
            <a:pPr marL="609585" lvl="1" indent="0"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5</a:t>
            </a:fld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87" y="1641287"/>
            <a:ext cx="10574226" cy="2686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55" y="5027252"/>
            <a:ext cx="10850489" cy="12765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72143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tùy</a:t>
            </a:r>
            <a:r>
              <a:rPr lang="en-US" b="1" dirty="0" smtClean="0"/>
              <a:t> </a:t>
            </a:r>
            <a:r>
              <a:rPr lang="en-US" b="1" dirty="0" err="1" smtClean="0"/>
              <a:t>chỉnh</a:t>
            </a:r>
            <a:r>
              <a:rPr lang="en-US" b="1" dirty="0" smtClean="0"/>
              <a:t> </a:t>
            </a:r>
            <a:r>
              <a:rPr lang="en-US" b="1" dirty="0" err="1" smtClean="0"/>
              <a:t>thanh</a:t>
            </a:r>
            <a:r>
              <a:rPr lang="en-US" b="1" dirty="0" smtClean="0"/>
              <a:t> </a:t>
            </a:r>
            <a:r>
              <a:rPr lang="en-US" b="1" dirty="0" err="1" smtClean="0"/>
              <a:t>trạng</a:t>
            </a:r>
            <a:r>
              <a:rPr lang="en-US" b="1" dirty="0" smtClean="0"/>
              <a:t> </a:t>
            </a:r>
            <a:r>
              <a:rPr lang="en-US" b="1" dirty="0" err="1" smtClean="0"/>
              <a:t>thái</a:t>
            </a:r>
            <a:endParaRPr lang="en-US" b="1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/</a:t>
            </a:r>
            <a:r>
              <a:rPr lang="en-US" dirty="0" err="1"/>
              <a:t>bỏ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thanh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 smtClean="0"/>
              <a:t>thái</a:t>
            </a:r>
            <a:endParaRPr lang="en-US" dirty="0" smtClean="0"/>
          </a:p>
          <a:p>
            <a:pPr lvl="1"/>
            <a:r>
              <a:rPr lang="vi-VN" dirty="0"/>
              <a:t>Thước kẻ (Ruler)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6</a:t>
            </a:fld>
            <a:endParaRPr lang="en-US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561" y="3101814"/>
            <a:ext cx="10050278" cy="2305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2537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tùy</a:t>
            </a:r>
            <a:r>
              <a:rPr lang="en-US" b="1" dirty="0" smtClean="0"/>
              <a:t> </a:t>
            </a:r>
            <a:r>
              <a:rPr lang="en-US" b="1" dirty="0" err="1" smtClean="0"/>
              <a:t>chỉnh</a:t>
            </a:r>
            <a:r>
              <a:rPr lang="en-US" b="1" dirty="0" smtClean="0"/>
              <a:t> </a:t>
            </a:r>
            <a:r>
              <a:rPr lang="en-US" b="1" dirty="0" err="1" smtClean="0"/>
              <a:t>thước</a:t>
            </a:r>
            <a:r>
              <a:rPr lang="en-US" b="1" dirty="0" smtClean="0"/>
              <a:t> </a:t>
            </a:r>
            <a:r>
              <a:rPr lang="en-US" b="1" dirty="0" err="1" smtClean="0"/>
              <a:t>kẻ</a:t>
            </a:r>
            <a:endParaRPr lang="en-US" b="1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 smtClean="0"/>
              <a:t>Ẩn/hiện </a:t>
            </a:r>
            <a:r>
              <a:rPr lang="vi-VN" dirty="0"/>
              <a:t>thước kẻ </a:t>
            </a:r>
            <a:r>
              <a:rPr lang="vi-VN" dirty="0" smtClean="0"/>
              <a:t>ngang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Ẩn/hiện thước kẻ </a:t>
            </a:r>
            <a:r>
              <a:rPr lang="vi-VN" dirty="0" smtClean="0"/>
              <a:t>dọc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Thay đổi đơn vị đo trên thước </a:t>
            </a:r>
            <a:r>
              <a:rPr lang="vi-VN" dirty="0" smtClean="0"/>
              <a:t>kẻ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Thanh </a:t>
            </a:r>
            <a:r>
              <a:rPr lang="en-US" dirty="0" err="1"/>
              <a:t>cuộn</a:t>
            </a:r>
            <a:r>
              <a:rPr lang="en-US" dirty="0"/>
              <a:t> (Scroll bar)</a:t>
            </a:r>
            <a:endParaRPr lang="en-US" dirty="0" smtClean="0"/>
          </a:p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sử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en-US" b="1" dirty="0" err="1" smtClean="0"/>
              <a:t>thanh</a:t>
            </a:r>
            <a:r>
              <a:rPr lang="en-US" b="1" dirty="0" smtClean="0"/>
              <a:t> </a:t>
            </a:r>
            <a:r>
              <a:rPr lang="en-US" b="1" dirty="0" err="1" smtClean="0"/>
              <a:t>cuộn</a:t>
            </a:r>
            <a:endParaRPr lang="en-US" b="1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Thanh </a:t>
            </a:r>
            <a:r>
              <a:rPr lang="en-US" dirty="0" err="1"/>
              <a:t>cuộn</a:t>
            </a:r>
            <a:r>
              <a:rPr lang="en-US" dirty="0"/>
              <a:t> </a:t>
            </a:r>
            <a:r>
              <a:rPr lang="en-US" dirty="0" err="1"/>
              <a:t>ngang</a:t>
            </a:r>
            <a:r>
              <a:rPr lang="en-US" dirty="0"/>
              <a:t> (Horizontal Scroll bar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/>
              <a:t>Thanh </a:t>
            </a:r>
            <a:r>
              <a:rPr lang="en-US" dirty="0" err="1"/>
              <a:t>cuộn</a:t>
            </a:r>
            <a:r>
              <a:rPr lang="en-US" dirty="0"/>
              <a:t> </a:t>
            </a:r>
            <a:r>
              <a:rPr lang="en-US" dirty="0" err="1"/>
              <a:t>dọc</a:t>
            </a:r>
            <a:r>
              <a:rPr lang="en-US" dirty="0"/>
              <a:t> (Vertical Scroll bar</a:t>
            </a:r>
            <a:r>
              <a:rPr lang="en-US" dirty="0" smtClean="0"/>
              <a:t>)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Ẩn</a:t>
            </a:r>
            <a:r>
              <a:rPr lang="en-US" dirty="0"/>
              <a:t>/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thanh</a:t>
            </a:r>
            <a:r>
              <a:rPr lang="en-US" dirty="0"/>
              <a:t> </a:t>
            </a:r>
            <a:r>
              <a:rPr lang="en-US" dirty="0" err="1"/>
              <a:t>cuộn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7</a:t>
            </a:fld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334" y="2293750"/>
            <a:ext cx="3448531" cy="26768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7369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vi-VN" dirty="0"/>
              <a:t>Sử dụng thanh công cụ truy cập nhanh (QAT - Quick Access </a:t>
            </a:r>
            <a:r>
              <a:rPr lang="vi-VN" dirty="0" smtClean="0"/>
              <a:t>Toolbar)</a:t>
            </a:r>
            <a:endParaRPr lang="en-US" dirty="0"/>
          </a:p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tùy</a:t>
            </a:r>
            <a:r>
              <a:rPr lang="en-US" b="1" dirty="0" smtClean="0"/>
              <a:t> </a:t>
            </a:r>
            <a:r>
              <a:rPr lang="en-US" b="1" dirty="0" err="1" smtClean="0"/>
              <a:t>chỉnh</a:t>
            </a:r>
            <a:r>
              <a:rPr lang="en-US" b="1" dirty="0" smtClean="0"/>
              <a:t> QAT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Thay đổi vị trí của </a:t>
            </a:r>
            <a:r>
              <a:rPr lang="vi-VN" dirty="0" smtClean="0"/>
              <a:t>QAT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smtClean="0"/>
              <a:t>QAT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QAT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QAT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QAT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(separate)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QAT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Trả</a:t>
            </a:r>
            <a:r>
              <a:rPr lang="en-US" dirty="0"/>
              <a:t> QAT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mặc</a:t>
            </a:r>
            <a:r>
              <a:rPr lang="en-US" dirty="0"/>
              <a:t> </a:t>
            </a:r>
            <a:r>
              <a:rPr lang="en-US" dirty="0" err="1"/>
              <a:t>định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8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4518" y="2088806"/>
            <a:ext cx="4097882" cy="4267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8052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Microsoft Word 2013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vi-VN" dirty="0"/>
              <a:t>Sử dụng </a:t>
            </a:r>
            <a:r>
              <a:rPr lang="vi-VN" dirty="0" smtClean="0"/>
              <a:t>Ribbon</a:t>
            </a:r>
            <a:endParaRPr lang="en-US" dirty="0"/>
          </a:p>
          <a:p>
            <a:pPr marL="1028700" lvl="2" indent="0">
              <a:buNone/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tùy</a:t>
            </a:r>
            <a:r>
              <a:rPr lang="en-US" b="1" dirty="0" smtClean="0"/>
              <a:t> </a:t>
            </a:r>
            <a:r>
              <a:rPr lang="en-US" b="1" dirty="0" err="1" smtClean="0"/>
              <a:t>chỉnh</a:t>
            </a:r>
            <a:r>
              <a:rPr lang="en-US" b="1" dirty="0" smtClean="0"/>
              <a:t> Ribbon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Hiển thị danh sách các lệnh không xuất hiện trên </a:t>
            </a:r>
            <a:r>
              <a:rPr lang="vi-VN" dirty="0" smtClean="0"/>
              <a:t>Ribbon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(Tab)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(Group)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Ribbon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smtClean="0"/>
              <a:t>Ribbon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Ribbon</a:t>
            </a:r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Thêm lệnh mới vào nhóm lệnh do người dùng định nghĩa trên </a:t>
            </a:r>
            <a:r>
              <a:rPr lang="vi-VN" dirty="0" smtClean="0"/>
              <a:t>Ribbon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vi-VN" dirty="0"/>
              <a:t>Xóa lệnh trong nhóm lệnh do người dùng định nghĩa trên </a:t>
            </a:r>
            <a:r>
              <a:rPr lang="vi-VN" dirty="0" smtClean="0"/>
              <a:t>Ribbon</a:t>
            </a:r>
            <a:endParaRPr lang="en-US" dirty="0" smtClean="0"/>
          </a:p>
          <a:p>
            <a:pPr marL="1396987" lvl="2" indent="-406400">
              <a:buFont typeface="Wingdings" panose="05000000000000000000" pitchFamily="2" charset="2"/>
              <a:buChar char="Ø"/>
            </a:pP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cấu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Ribbon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mặc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(Default)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425CD8-2C72-4DF9-AB80-DA3E7CACDDF5}" type="datetime1">
              <a:rPr lang="en-US" smtClean="0"/>
              <a:t>8/29/2017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323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G Ne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G New Theme" id="{AE2718FB-B9FD-43BD-9658-81E24EBA3483}" vid="{FB78DC14-DDC3-4220-B79E-20747BF963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IIG New Theme</Template>
  <TotalTime>298</TotalTime>
  <Words>1163</Words>
  <Application>Microsoft Office PowerPoint</Application>
  <PresentationFormat>Widescreen</PresentationFormat>
  <Paragraphs>183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Segoe Light</vt:lpstr>
      <vt:lpstr>Times New Roman</vt:lpstr>
      <vt:lpstr>Wingdings</vt:lpstr>
      <vt:lpstr>IIG New Theme</vt:lpstr>
      <vt:lpstr>MICROSOFT WORD 2013</vt:lpstr>
      <vt:lpstr>NỘI DUNG BÀI GIẢNG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  <vt:lpstr> Bài 1: Bắt đầu với Microsoft Word 2013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Phat Tai Nguyen</dc:creator>
  <cp:lastModifiedBy>Phat Tai Nguyen</cp:lastModifiedBy>
  <cp:revision>18</cp:revision>
  <dcterms:created xsi:type="dcterms:W3CDTF">2017-08-25T02:08:09Z</dcterms:created>
  <dcterms:modified xsi:type="dcterms:W3CDTF">2017-08-29T11:33:51Z</dcterms:modified>
</cp:coreProperties>
</file>